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6" r:id="rId5"/>
    <p:sldMasterId id="2147483730" r:id="rId6"/>
    <p:sldMasterId id="2147483800" r:id="rId7"/>
    <p:sldMasterId id="2147483656" r:id="rId8"/>
  </p:sldMasterIdLst>
  <p:notesMasterIdLst>
    <p:notesMasterId r:id="rId22"/>
  </p:notesMasterIdLst>
  <p:handoutMasterIdLst>
    <p:handoutMasterId r:id="rId23"/>
  </p:handoutMasterIdLst>
  <p:sldIdLst>
    <p:sldId id="359" r:id="rId9"/>
    <p:sldId id="365" r:id="rId10"/>
    <p:sldId id="395" r:id="rId11"/>
    <p:sldId id="396" r:id="rId12"/>
    <p:sldId id="402" r:id="rId13"/>
    <p:sldId id="397" r:id="rId14"/>
    <p:sldId id="401" r:id="rId15"/>
    <p:sldId id="398" r:id="rId16"/>
    <p:sldId id="399" r:id="rId17"/>
    <p:sldId id="403" r:id="rId18"/>
    <p:sldId id="400" r:id="rId19"/>
    <p:sldId id="404" r:id="rId20"/>
    <p:sldId id="405" r:id="rId21"/>
  </p:sldIdLst>
  <p:sldSz cx="9144000" cy="5143500" type="screen16x9"/>
  <p:notesSz cx="6670675" cy="9875838"/>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6">
          <p15:clr>
            <a:srgbClr val="A4A3A4"/>
          </p15:clr>
        </p15:guide>
        <p15:guide id="7" pos="5666">
          <p15:clr>
            <a:srgbClr val="A4A3A4"/>
          </p15:clr>
        </p15:guide>
      </p15:sldGuideLst>
    </p:ext>
    <p:ext uri="{2D200454-40CA-4A62-9FC3-DE9A4176ACB9}">
      <p15:notesGuideLst xmlns:p15="http://schemas.microsoft.com/office/powerpoint/2012/main">
        <p15:guide id="1" orient="horz" pos="3111">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CDE02"/>
    <a:srgbClr val="0A1A61"/>
    <a:srgbClr val="00ADD0"/>
    <a:srgbClr val="00A9CE"/>
    <a:srgbClr val="D8DCDE"/>
    <a:srgbClr val="002F5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5462" autoAdjust="0"/>
  </p:normalViewPr>
  <p:slideViewPr>
    <p:cSldViewPr snapToGrid="0">
      <p:cViewPr varScale="1">
        <p:scale>
          <a:sx n="124" d="100"/>
          <a:sy n="124" d="100"/>
        </p:scale>
        <p:origin x="176" y="216"/>
      </p:cViewPr>
      <p:guideLst>
        <p:guide orient="horz"/>
        <p:guide/>
        <p:guide pos="5666"/>
      </p:guideLst>
    </p:cSldViewPr>
  </p:slideViewPr>
  <p:notesTextViewPr>
    <p:cViewPr>
      <p:scale>
        <a:sx n="1" d="1"/>
        <a:sy n="1" d="1"/>
      </p:scale>
      <p:origin x="0" y="0"/>
    </p:cViewPr>
  </p:notesTextViewPr>
  <p:notesViewPr>
    <p:cSldViewPr snapToGrid="0">
      <p:cViewPr>
        <p:scale>
          <a:sx n="1" d="2"/>
          <a:sy n="1" d="2"/>
        </p:scale>
        <p:origin x="0" y="0"/>
      </p:cViewPr>
      <p:guideLst>
        <p:guide orient="horz" pos="3111"/>
        <p:guide pos="210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4.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tags" Target="tags/tag1.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8505" y="0"/>
            <a:ext cx="2890626" cy="493792"/>
          </a:xfrm>
          <a:prstGeom prst="rect">
            <a:avLst/>
          </a:prstGeom>
        </p:spPr>
        <p:txBody>
          <a:bodyPr vert="horz" lIns="91440" tIns="45720" rIns="91440" bIns="45720" rtlCol="0"/>
          <a:lstStyle>
            <a:lvl1pPr algn="r">
              <a:defRPr sz="1200"/>
            </a:lvl1pPr>
          </a:lstStyle>
          <a:p>
            <a:fld id="{3BBED7E8-0829-F34C-B479-A757805E6C1B}" type="datetimeFigureOut">
              <a:rPr lang="en-US" smtClean="0"/>
              <a:pPr/>
              <a:t>9/13/21</a:t>
            </a:fld>
            <a:endParaRPr lang="en-US"/>
          </a:p>
        </p:txBody>
      </p:sp>
      <p:sp>
        <p:nvSpPr>
          <p:cNvPr id="4" name="Footer Placeholder 3"/>
          <p:cNvSpPr>
            <a:spLocks noGrp="1"/>
          </p:cNvSpPr>
          <p:nvPr>
            <p:ph type="ftr" sz="quarter" idx="2"/>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8505" y="9380332"/>
            <a:ext cx="2890626" cy="493792"/>
          </a:xfrm>
          <a:prstGeom prst="rect">
            <a:avLst/>
          </a:prstGeom>
        </p:spPr>
        <p:txBody>
          <a:bodyPr vert="horz" lIns="91440" tIns="45720" rIns="91440" bIns="45720" rtlCol="0" anchor="b"/>
          <a:lstStyle>
            <a:lvl1pPr algn="r">
              <a:defRPr sz="1200"/>
            </a:lvl1pPr>
          </a:lstStyle>
          <a:p>
            <a:fld id="{053334D3-7666-C24C-995B-669B029DDF20}" type="slidenum">
              <a:rPr lang="en-US" smtClean="0"/>
              <a:pPr/>
              <a:t>‹#›</a:t>
            </a:fld>
            <a:endParaRPr lang="en-US"/>
          </a:p>
        </p:txBody>
      </p:sp>
    </p:spTree>
    <p:extLst>
      <p:ext uri="{BB962C8B-B14F-4D97-AF65-F5344CB8AC3E}">
        <p14:creationId xmlns:p14="http://schemas.microsoft.com/office/powerpoint/2010/main" val="246531476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379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8505" y="0"/>
            <a:ext cx="2890626" cy="493792"/>
          </a:xfrm>
          <a:prstGeom prst="rect">
            <a:avLst/>
          </a:prstGeom>
        </p:spPr>
        <p:txBody>
          <a:bodyPr vert="horz" lIns="91440" tIns="45720" rIns="91440" bIns="45720" rtlCol="0"/>
          <a:lstStyle>
            <a:lvl1pPr algn="r">
              <a:defRPr sz="1200"/>
            </a:lvl1pPr>
          </a:lstStyle>
          <a:p>
            <a:fld id="{6C7E4F11-7667-5045-A00B-01970EA44BB5}" type="datetimeFigureOut">
              <a:rPr lang="en-US" smtClean="0"/>
              <a:pPr/>
              <a:t>9/13/21</a:t>
            </a:fld>
            <a:endParaRPr lang="en-US"/>
          </a:p>
        </p:txBody>
      </p:sp>
      <p:sp>
        <p:nvSpPr>
          <p:cNvPr id="4" name="Slide Image Placeholder 3"/>
          <p:cNvSpPr>
            <a:spLocks noGrp="1" noRot="1" noChangeAspect="1"/>
          </p:cNvSpPr>
          <p:nvPr>
            <p:ph type="sldImg" idx="2"/>
          </p:nvPr>
        </p:nvSpPr>
        <p:spPr>
          <a:xfrm>
            <a:off x="46038" y="741363"/>
            <a:ext cx="657860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7068" y="4691023"/>
            <a:ext cx="5336540" cy="444412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380332"/>
            <a:ext cx="2890626" cy="49379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8505" y="9380332"/>
            <a:ext cx="2890626" cy="493792"/>
          </a:xfrm>
          <a:prstGeom prst="rect">
            <a:avLst/>
          </a:prstGeom>
        </p:spPr>
        <p:txBody>
          <a:bodyPr vert="horz" lIns="91440" tIns="45720" rIns="91440" bIns="45720" rtlCol="0" anchor="b"/>
          <a:lstStyle>
            <a:lvl1pPr algn="r">
              <a:defRPr sz="1200"/>
            </a:lvl1pPr>
          </a:lstStyle>
          <a:p>
            <a:fld id="{FAD751AE-7ABC-314D-AFAD-47B860ED6FFE}" type="slidenum">
              <a:rPr lang="en-US" smtClean="0"/>
              <a:pPr/>
              <a:t>‹#›</a:t>
            </a:fld>
            <a:endParaRPr lang="en-US"/>
          </a:p>
        </p:txBody>
      </p:sp>
    </p:spTree>
    <p:extLst>
      <p:ext uri="{BB962C8B-B14F-4D97-AF65-F5344CB8AC3E}">
        <p14:creationId xmlns:p14="http://schemas.microsoft.com/office/powerpoint/2010/main" val="15624454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2</a:t>
            </a:fld>
            <a:endParaRPr lang="en-US"/>
          </a:p>
        </p:txBody>
      </p:sp>
    </p:spTree>
    <p:extLst>
      <p:ext uri="{BB962C8B-B14F-4D97-AF65-F5344CB8AC3E}">
        <p14:creationId xmlns:p14="http://schemas.microsoft.com/office/powerpoint/2010/main" val="207791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4</a:t>
            </a:fld>
            <a:endParaRPr lang="en-US"/>
          </a:p>
        </p:txBody>
      </p:sp>
    </p:spTree>
    <p:extLst>
      <p:ext uri="{BB962C8B-B14F-4D97-AF65-F5344CB8AC3E}">
        <p14:creationId xmlns:p14="http://schemas.microsoft.com/office/powerpoint/2010/main" val="1618782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5</a:t>
            </a:fld>
            <a:endParaRPr lang="en-US"/>
          </a:p>
        </p:txBody>
      </p:sp>
    </p:spTree>
    <p:extLst>
      <p:ext uri="{BB962C8B-B14F-4D97-AF65-F5344CB8AC3E}">
        <p14:creationId xmlns:p14="http://schemas.microsoft.com/office/powerpoint/2010/main" val="3711446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9</a:t>
            </a:fld>
            <a:endParaRPr lang="en-US"/>
          </a:p>
        </p:txBody>
      </p:sp>
    </p:spTree>
    <p:extLst>
      <p:ext uri="{BB962C8B-B14F-4D97-AF65-F5344CB8AC3E}">
        <p14:creationId xmlns:p14="http://schemas.microsoft.com/office/powerpoint/2010/main" val="911793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10</a:t>
            </a:fld>
            <a:endParaRPr lang="en-US"/>
          </a:p>
        </p:txBody>
      </p:sp>
    </p:spTree>
    <p:extLst>
      <p:ext uri="{BB962C8B-B14F-4D97-AF65-F5344CB8AC3E}">
        <p14:creationId xmlns:p14="http://schemas.microsoft.com/office/powerpoint/2010/main" val="996484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11</a:t>
            </a:fld>
            <a:endParaRPr lang="en-US"/>
          </a:p>
        </p:txBody>
      </p:sp>
    </p:spTree>
    <p:extLst>
      <p:ext uri="{BB962C8B-B14F-4D97-AF65-F5344CB8AC3E}">
        <p14:creationId xmlns:p14="http://schemas.microsoft.com/office/powerpoint/2010/main" val="3232276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12</a:t>
            </a:fld>
            <a:endParaRPr lang="en-US"/>
          </a:p>
        </p:txBody>
      </p:sp>
    </p:spTree>
    <p:extLst>
      <p:ext uri="{BB962C8B-B14F-4D97-AF65-F5344CB8AC3E}">
        <p14:creationId xmlns:p14="http://schemas.microsoft.com/office/powerpoint/2010/main" val="26279133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D751AE-7ABC-314D-AFAD-47B860ED6FFE}" type="slidenum">
              <a:rPr lang="en-US" smtClean="0"/>
              <a:pPr/>
              <a:t>13</a:t>
            </a:fld>
            <a:endParaRPr lang="en-US"/>
          </a:p>
        </p:txBody>
      </p:sp>
    </p:spTree>
    <p:extLst>
      <p:ext uri="{BB962C8B-B14F-4D97-AF65-F5344CB8AC3E}">
        <p14:creationId xmlns:p14="http://schemas.microsoft.com/office/powerpoint/2010/main" val="2345866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467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3" name="Picture 2" descr="A picture containing cake, indoor&#10;&#10;Description automatically generated">
            <a:extLst>
              <a:ext uri="{FF2B5EF4-FFF2-40B4-BE49-F238E27FC236}">
                <a16:creationId xmlns:a16="http://schemas.microsoft.com/office/drawing/2014/main" id="{039D58CE-906A-0B48-B080-3AC203DB51F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59019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4" name="Picture 3" descr="A picture containing cake, tree, indoor&#10;&#10;Description automatically generated">
            <a:extLst>
              <a:ext uri="{FF2B5EF4-FFF2-40B4-BE49-F238E27FC236}">
                <a16:creationId xmlns:a16="http://schemas.microsoft.com/office/drawing/2014/main" id="{21295B4E-B6CB-D54A-89F0-ED27C4B1679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923030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3" name="Picture 2" descr="A picture containing cake, tree, reef, indoor&#10;&#10;Description automatically generated">
            <a:extLst>
              <a:ext uri="{FF2B5EF4-FFF2-40B4-BE49-F238E27FC236}">
                <a16:creationId xmlns:a16="http://schemas.microsoft.com/office/drawing/2014/main" id="{D70BBD08-7D34-5548-A954-46F975288B59}"/>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858221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13" descr="AZ1383_screen rotate.jpg"/>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068852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09790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6000" cy="2113995"/>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10"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5265" y="2878745"/>
            <a:ext cx="8853082" cy="2123399"/>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9"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6"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7"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8"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10" name="Picture Placeholder 23" descr="AZ138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387401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3" descr="AZ1428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42759473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9" name="Picture Placeholder 7" descr="AZ1466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52811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lide Title Only">
    <p:spTree>
      <p:nvGrpSpPr>
        <p:cNvPr id="1" name=""/>
        <p:cNvGrpSpPr/>
        <p:nvPr/>
      </p:nvGrpSpPr>
      <p:grpSpPr>
        <a:xfrm>
          <a:off x="0" y="0"/>
          <a:ext cx="0" cy="0"/>
          <a:chOff x="0" y="0"/>
          <a:chExt cx="0" cy="0"/>
        </a:xfrm>
      </p:grpSpPr>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8"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sp>
        <p:nvSpPr>
          <p:cNvPr id="9" name="Text Placeholder 29"/>
          <p:cNvSpPr>
            <a:spLocks noGrp="1"/>
          </p:cNvSpPr>
          <p:nvPr>
            <p:ph type="body" sz="quarter" idx="11" hasCustomPrompt="1"/>
          </p:nvPr>
        </p:nvSpPr>
        <p:spPr>
          <a:xfrm>
            <a:off x="215999" y="44590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3" name="Text Placeholder 29"/>
          <p:cNvSpPr>
            <a:spLocks noGrp="1"/>
          </p:cNvSpPr>
          <p:nvPr>
            <p:ph type="body" sz="quarter" idx="12" hasCustomPrompt="1"/>
          </p:nvPr>
        </p:nvSpPr>
        <p:spPr>
          <a:xfrm>
            <a:off x="215999" y="46653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6" name="Text Placeholder 29"/>
          <p:cNvSpPr>
            <a:spLocks noGrp="1"/>
          </p:cNvSpPr>
          <p:nvPr>
            <p:ph type="body" sz="quarter" idx="15" hasCustomPrompt="1"/>
          </p:nvPr>
        </p:nvSpPr>
        <p:spPr>
          <a:xfrm>
            <a:off x="7128000" y="44590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7" name="Text Placeholder 29"/>
          <p:cNvSpPr>
            <a:spLocks noGrp="1"/>
          </p:cNvSpPr>
          <p:nvPr>
            <p:ph type="body" sz="quarter" idx="13" hasCustomPrompt="1"/>
          </p:nvPr>
        </p:nvSpPr>
        <p:spPr>
          <a:xfrm>
            <a:off x="7128000" y="46653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625363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RIA Tez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6551"/>
            <a:ext cx="8834071" cy="21204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K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7" name="Picture 6" descr="Eosinophil_NK_Cell_10K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page_04_AST109_TCell_Cancer_Cell_Lipid_Layer_10K_0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Tree>
    <p:extLst>
      <p:ext uri="{BB962C8B-B14F-4D97-AF65-F5344CB8AC3E}">
        <p14:creationId xmlns:p14="http://schemas.microsoft.com/office/powerpoint/2010/main" val="33500593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VMD">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_Science image_f1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Tree>
    <p:extLst>
      <p:ext uri="{BB962C8B-B14F-4D97-AF65-F5344CB8AC3E}">
        <p14:creationId xmlns:p14="http://schemas.microsoft.com/office/powerpoint/2010/main" val="19774253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NA_Inside_Blood_Vessel_10K_AD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3873502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3" descr="Diabetes.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2150167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I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Eosinophil_NK_Cell_10K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AA4108-BF7C-8B47-A181-1F6A7DDCC8F5}"/>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893812"/>
            <a:ext cx="8856000" cy="2125663"/>
          </a:xfrm>
          <a:prstGeom prst="rect">
            <a:avLst/>
          </a:prstGeom>
        </p:spPr>
      </p:pic>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034777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CRISPR_technology_for_genome_editing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Tree>
    <p:extLst>
      <p:ext uri="{BB962C8B-B14F-4D97-AF65-F5344CB8AC3E}">
        <p14:creationId xmlns:p14="http://schemas.microsoft.com/office/powerpoint/2010/main" val="177054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scovery Sciences_2">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2"/>
            <a:ext cx="8853082"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48682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arma_Science">
    <p:spTree>
      <p:nvGrpSpPr>
        <p:cNvPr id="1" name=""/>
        <p:cNvGrpSpPr/>
        <p:nvPr/>
      </p:nvGrpSpPr>
      <p:grpSpPr>
        <a:xfrm>
          <a:off x="0" y="0"/>
          <a:ext cx="0" cy="0"/>
          <a:chOff x="0" y="0"/>
          <a:chExt cx="0" cy="0"/>
        </a:xfrm>
      </p:grpSpPr>
      <p:pic>
        <p:nvPicPr>
          <p:cNvPr id="6" name="Picture 5" descr="A picture containing cake, indoor&#10;&#10;Description automatically generated">
            <a:extLst>
              <a:ext uri="{FF2B5EF4-FFF2-40B4-BE49-F238E27FC236}">
                <a16:creationId xmlns:a16="http://schemas.microsoft.com/office/drawing/2014/main" id="{C8911739-E2AF-3840-809D-CECCF952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0" y="2877963"/>
            <a:ext cx="8853081"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1179155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arma_Science_2">
    <p:spTree>
      <p:nvGrpSpPr>
        <p:cNvPr id="1" name=""/>
        <p:cNvGrpSpPr/>
        <p:nvPr/>
      </p:nvGrpSpPr>
      <p:grpSpPr>
        <a:xfrm>
          <a:off x="0" y="0"/>
          <a:ext cx="0" cy="0"/>
          <a:chOff x="0" y="0"/>
          <a:chExt cx="0" cy="0"/>
        </a:xfrm>
      </p:grpSpPr>
      <p:pic>
        <p:nvPicPr>
          <p:cNvPr id="7" name="Picture 6" descr="A picture containing cake, tree, indoor&#10;&#10;Description automatically generated">
            <a:extLst>
              <a:ext uri="{FF2B5EF4-FFF2-40B4-BE49-F238E27FC236}">
                <a16:creationId xmlns:a16="http://schemas.microsoft.com/office/drawing/2014/main" id="{A17D1182-E2FB-D045-B7C7-36522F049EB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681"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5312137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arma_Science_3">
    <p:spTree>
      <p:nvGrpSpPr>
        <p:cNvPr id="1" name=""/>
        <p:cNvGrpSpPr/>
        <p:nvPr/>
      </p:nvGrpSpPr>
      <p:grpSpPr>
        <a:xfrm>
          <a:off x="0" y="0"/>
          <a:ext cx="0" cy="0"/>
          <a:chOff x="0" y="0"/>
          <a:chExt cx="0" cy="0"/>
        </a:xfrm>
      </p:grpSpPr>
      <p:pic>
        <p:nvPicPr>
          <p:cNvPr id="5" name="Picture 4" descr="A picture containing cake, tree, reef, indoor&#10;&#10;Description automatically generated">
            <a:extLst>
              <a:ext uri="{FF2B5EF4-FFF2-40B4-BE49-F238E27FC236}">
                <a16:creationId xmlns:a16="http://schemas.microsoft.com/office/drawing/2014/main" id="{D76CA433-D431-E044-8CA9-F947822F2520}"/>
              </a:ext>
            </a:extLst>
          </p:cNvPr>
          <p:cNvPicPr>
            <a:picLocks noChangeAspect="1"/>
          </p:cNvPicPr>
          <p:nvPr userDrawn="1"/>
        </p:nvPicPr>
        <p:blipFill rotWithShape="1">
          <a:blip r:embed="rId2"/>
          <a:srcRect t="28772" b="28772"/>
          <a:stretch/>
        </p:blipFill>
        <p:spPr>
          <a:xfrm>
            <a:off x="144000" y="2877964"/>
            <a:ext cx="8852400" cy="2113994"/>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2883119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Neuro">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13" descr="AZ1383_screen rotate.jpg"/>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44001" y="2875468"/>
            <a:ext cx="8855075" cy="2133000"/>
          </a:xfrm>
          <a:prstGeom prst="rect">
            <a:avLst/>
          </a:prstGeom>
        </p:spPr>
      </p:pic>
    </p:spTree>
    <p:extLst>
      <p:ext uri="{BB962C8B-B14F-4D97-AF65-F5344CB8AC3E}">
        <p14:creationId xmlns:p14="http://schemas.microsoft.com/office/powerpoint/2010/main" val="18571665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Infection">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0" y="2877962"/>
            <a:ext cx="8853082" cy="2128214"/>
          </a:xfrm>
          <a:prstGeom prst="rect">
            <a:avLst/>
          </a:prstGeom>
        </p:spPr>
      </p:pic>
    </p:spTree>
    <p:extLst>
      <p:ext uri="{BB962C8B-B14F-4D97-AF65-F5344CB8AC3E}">
        <p14:creationId xmlns:p14="http://schemas.microsoft.com/office/powerpoint/2010/main" val="36526798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Genomics">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2875" y="2889534"/>
            <a:ext cx="8856000" cy="2113995"/>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VRM_TA">
    <p:spTree>
      <p:nvGrpSpPr>
        <p:cNvPr id="1" name=""/>
        <p:cNvGrpSpPr/>
        <p:nvPr/>
      </p:nvGrpSpPr>
      <p:grpSpPr>
        <a:xfrm>
          <a:off x="0" y="0"/>
          <a:ext cx="0" cy="0"/>
          <a:chOff x="0" y="0"/>
          <a:chExt cx="0" cy="0"/>
        </a:xfrm>
      </p:grpSpPr>
      <p:pic>
        <p:nvPicPr>
          <p:cNvPr id="6"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67773"/>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Oncology">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page_04_AST109_TCell_Cancer_Cell_Lipid_Layer_10K_0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4463"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2977861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Renal_Cardio">
    <p:spTree>
      <p:nvGrpSpPr>
        <p:cNvPr id="1" name=""/>
        <p:cNvGrpSpPr/>
        <p:nvPr/>
      </p:nvGrpSpPr>
      <p:grpSpPr>
        <a:xfrm>
          <a:off x="0" y="0"/>
          <a:ext cx="0" cy="0"/>
          <a:chOff x="0" y="0"/>
          <a:chExt cx="0" cy="0"/>
        </a:xfrm>
      </p:grpSpPr>
      <p:pic>
        <p:nvPicPr>
          <p:cNvPr id="5" name="Picture Placeholder 17">
            <a:extLst>
              <a:ext uri="{FF2B5EF4-FFF2-40B4-BE49-F238E27FC236}">
                <a16:creationId xmlns:a16="http://schemas.microsoft.com/office/drawing/2014/main" id="{CA117B70-6B8D-4CE5-A512-9A88F050DED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4000" y="2888490"/>
            <a:ext cx="8853082" cy="2123399"/>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UK Scientist">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4" name="Picture Placeholder 23" descr="AZ138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4343643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Scientist Examining Placenta">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3" descr="AZ1428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32992402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ross-Section of Cells">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Placeholder 7" descr="AZ1466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Tree>
    <p:extLst>
      <p:ext uri="{BB962C8B-B14F-4D97-AF65-F5344CB8AC3E}">
        <p14:creationId xmlns:p14="http://schemas.microsoft.com/office/powerpoint/2010/main" val="1820075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cientist in Lab 1">
    <p:spTree>
      <p:nvGrpSpPr>
        <p:cNvPr id="1" name=""/>
        <p:cNvGrpSpPr/>
        <p:nvPr/>
      </p:nvGrpSpPr>
      <p:grpSpPr>
        <a:xfrm>
          <a:off x="0" y="0"/>
          <a:ext cx="0" cy="0"/>
          <a:chOff x="0" y="0"/>
          <a:chExt cx="0" cy="0"/>
        </a:xfrm>
      </p:grpSpPr>
      <p:pic>
        <p:nvPicPr>
          <p:cNvPr id="5" name="Picture Placeholder 13" descr="AZ1486_screen.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44001" y="2875468"/>
            <a:ext cx="8855075" cy="2133000"/>
          </a:xfrm>
          <a:prstGeom prst="rect">
            <a:avLst/>
          </a:prstGeom>
        </p:spPr>
      </p:pic>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13878595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cientist in Lab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Deepal_P_Shot_2-02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8544" y="2876550"/>
            <a:ext cx="8856000" cy="2133600"/>
          </a:xfrm>
          <a:prstGeom prst="rect">
            <a:avLst/>
          </a:prstGeom>
        </p:spPr>
      </p:pic>
    </p:spTree>
    <p:extLst>
      <p:ext uri="{BB962C8B-B14F-4D97-AF65-F5344CB8AC3E}">
        <p14:creationId xmlns:p14="http://schemas.microsoft.com/office/powerpoint/2010/main" val="33317524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cientist in Lab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Drew_M-05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1"/>
            <a:ext cx="8856662" cy="2133600"/>
          </a:xfrm>
          <a:prstGeom prst="rect">
            <a:avLst/>
          </a:prstGeom>
        </p:spPr>
      </p:pic>
    </p:spTree>
    <p:extLst>
      <p:ext uri="{BB962C8B-B14F-4D97-AF65-F5344CB8AC3E}">
        <p14:creationId xmlns:p14="http://schemas.microsoft.com/office/powerpoint/2010/main" val="25243103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quipm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Shot_1-060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49"/>
            <a:ext cx="8856000" cy="2133601"/>
          </a:xfrm>
          <a:prstGeom prst="rect">
            <a:avLst/>
          </a:prstGeom>
        </p:spPr>
      </p:pic>
    </p:spTree>
    <p:extLst>
      <p:ext uri="{BB962C8B-B14F-4D97-AF65-F5344CB8AC3E}">
        <p14:creationId xmlns:p14="http://schemas.microsoft.com/office/powerpoint/2010/main" val="58101693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quipm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Shot_3-037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4463" y="2876550"/>
            <a:ext cx="8856662" cy="2133600"/>
          </a:xfrm>
          <a:prstGeom prst="rect">
            <a:avLst/>
          </a:prstGeom>
        </p:spPr>
      </p:pic>
    </p:spTree>
    <p:extLst>
      <p:ext uri="{BB962C8B-B14F-4D97-AF65-F5344CB8AC3E}">
        <p14:creationId xmlns:p14="http://schemas.microsoft.com/office/powerpoint/2010/main" val="28227254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atient 1">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2" name="Picture 1" descr="Meryl_G-154_Re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3538" y="2876551"/>
            <a:ext cx="8856000" cy="2133600"/>
          </a:xfrm>
          <a:prstGeom prst="rect">
            <a:avLst/>
          </a:prstGeom>
        </p:spPr>
      </p:pic>
    </p:spTree>
    <p:extLst>
      <p:ext uri="{BB962C8B-B14F-4D97-AF65-F5344CB8AC3E}">
        <p14:creationId xmlns:p14="http://schemas.microsoft.com/office/powerpoint/2010/main" val="2145215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VRM">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_Science image_f1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2821" y="2876550"/>
            <a:ext cx="8850368"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41249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atient 2">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5" name="Picture 4" descr="Liam_S-137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56000" cy="2133601"/>
          </a:xfrm>
          <a:prstGeom prst="rect">
            <a:avLst/>
          </a:prstGeom>
        </p:spPr>
      </p:pic>
    </p:spTree>
    <p:extLst>
      <p:ext uri="{BB962C8B-B14F-4D97-AF65-F5344CB8AC3E}">
        <p14:creationId xmlns:p14="http://schemas.microsoft.com/office/powerpoint/2010/main" val="31568106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atient 3">
    <p:spTree>
      <p:nvGrpSpPr>
        <p:cNvPr id="1" name=""/>
        <p:cNvGrpSpPr/>
        <p:nvPr/>
      </p:nvGrpSpPr>
      <p:grpSpPr>
        <a:xfrm>
          <a:off x="0" y="0"/>
          <a:ext cx="0" cy="0"/>
          <a:chOff x="0" y="0"/>
          <a:chExt cx="0" cy="0"/>
        </a:xfrm>
      </p:grpSpPr>
      <p:sp>
        <p:nvSpPr>
          <p:cNvPr id="4"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tx2"/>
                </a:solidFill>
                <a:latin typeface="Arial" pitchFamily="34" charset="0"/>
                <a:cs typeface="Arial" pitchFamily="34" charset="0"/>
              </a:defRPr>
            </a:lvl1pPr>
          </a:lstStyle>
          <a:p>
            <a:r>
              <a:rPr lang="en-GB" noProof="0"/>
              <a:t>Click to add divider title</a:t>
            </a:r>
          </a:p>
        </p:txBody>
      </p:sp>
      <p:pic>
        <p:nvPicPr>
          <p:cNvPr id="6" name="Picture 5" descr="Jasmine_A-141_Ret_EDIT_screen.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7638" y="2876549"/>
            <a:ext cx="8864600" cy="2133601"/>
          </a:xfrm>
          <a:prstGeom prst="rect">
            <a:avLst/>
          </a:prstGeom>
        </p:spPr>
      </p:pic>
    </p:spTree>
    <p:extLst>
      <p:ext uri="{BB962C8B-B14F-4D97-AF65-F5344CB8AC3E}">
        <p14:creationId xmlns:p14="http://schemas.microsoft.com/office/powerpoint/2010/main" val="293801675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Slide Mulberr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42348151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Navy">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08726822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Slide Light Blu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35394026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Slide Purpl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13080467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Divider Slide Graphite">
    <p:spTree>
      <p:nvGrpSpPr>
        <p:cNvPr id="1" name=""/>
        <p:cNvGrpSpPr/>
        <p:nvPr/>
      </p:nvGrpSpPr>
      <p:grpSpPr>
        <a:xfrm>
          <a:off x="0" y="0"/>
          <a:ext cx="0" cy="0"/>
          <a:chOff x="0" y="0"/>
          <a:chExt cx="0" cy="0"/>
        </a:xfrm>
      </p:grpSpPr>
      <p:sp>
        <p:nvSpPr>
          <p:cNvPr id="5" name="Rectangle 4"/>
          <p:cNvSpPr/>
          <p:nvPr userDrawn="1"/>
        </p:nvSpPr>
        <p:spPr>
          <a:xfrm>
            <a:off x="144000" y="144000"/>
            <a:ext cx="8856000" cy="486000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effectLst/>
            </a:endParaRPr>
          </a:p>
        </p:txBody>
      </p:sp>
      <p:sp>
        <p:nvSpPr>
          <p:cNvPr id="13" name="Title 8"/>
          <p:cNvSpPr>
            <a:spLocks noGrp="1"/>
          </p:cNvSpPr>
          <p:nvPr>
            <p:ph type="title" hasCustomPrompt="1"/>
          </p:nvPr>
        </p:nvSpPr>
        <p:spPr>
          <a:xfrm>
            <a:off x="237600" y="144000"/>
            <a:ext cx="8280000" cy="504000"/>
          </a:xfrm>
          <a:prstGeom prst="rect">
            <a:avLst/>
          </a:prstGeom>
        </p:spPr>
        <p:txBody>
          <a:bodyPr vert="horz"/>
          <a:lstStyle>
            <a:lvl1pPr algn="l">
              <a:defRPr sz="2400" b="1" baseline="0">
                <a:solidFill>
                  <a:schemeClr val="bg1"/>
                </a:solidFill>
                <a:latin typeface="Arial" pitchFamily="34" charset="0"/>
                <a:cs typeface="Arial" pitchFamily="34" charset="0"/>
              </a:defRPr>
            </a:lvl1pPr>
          </a:lstStyle>
          <a:p>
            <a:r>
              <a:rPr lang="en-GB" noProof="0"/>
              <a:t>Click to add divider title</a:t>
            </a:r>
          </a:p>
        </p:txBody>
      </p:sp>
    </p:spTree>
    <p:extLst>
      <p:ext uri="{BB962C8B-B14F-4D97-AF65-F5344CB8AC3E}">
        <p14:creationId xmlns:p14="http://schemas.microsoft.com/office/powerpoint/2010/main" val="22011376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15" name="Title 8"/>
          <p:cNvSpPr>
            <a:spLocks noGrp="1"/>
          </p:cNvSpPr>
          <p:nvPr>
            <p:ph type="title" hasCustomPrompt="1"/>
          </p:nvPr>
        </p:nvSpPr>
        <p:spPr>
          <a:xfrm>
            <a:off x="23760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title</a:t>
            </a:r>
          </a:p>
        </p:txBody>
      </p:sp>
      <p:sp>
        <p:nvSpPr>
          <p:cNvPr id="6" name="Text Placeholder 3"/>
          <p:cNvSpPr>
            <a:spLocks noGrp="1"/>
          </p:cNvSpPr>
          <p:nvPr>
            <p:ph type="body" sz="quarter" idx="11" hasCustomPrompt="1"/>
          </p:nvPr>
        </p:nvSpPr>
        <p:spPr>
          <a:xfrm>
            <a:off x="237061" y="1164512"/>
            <a:ext cx="7023713" cy="3172141"/>
          </a:xfrm>
          <a:prstGeom prst="rect">
            <a:avLst/>
          </a:prstGeom>
        </p:spPr>
        <p:txBody>
          <a:bodyPr vert="horz"/>
          <a:lstStyle>
            <a:lvl1pPr marL="0" indent="0">
              <a:spcBef>
                <a:spcPts val="0"/>
              </a:spcBef>
              <a:buNone/>
              <a:defRPr sz="2400" baseline="0">
                <a:solidFill>
                  <a:schemeClr val="tx1"/>
                </a:solidFill>
                <a:latin typeface="Arial" pitchFamily="34" charset="0"/>
                <a:cs typeface="Arial" pitchFamily="34"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GB" noProof="0"/>
              <a:t>Click to add introduction text</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085139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Nav Contents 1">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1 title</a:t>
            </a:r>
          </a:p>
        </p:txBody>
      </p:sp>
      <p:sp>
        <p:nvSpPr>
          <p:cNvPr id="61" name="Table Placeholder 29"/>
          <p:cNvSpPr>
            <a:spLocks noGrp="1"/>
          </p:cNvSpPr>
          <p:nvPr>
            <p:ph type="tbl" sz="quarter" idx="15"/>
          </p:nvPr>
        </p:nvSpPr>
        <p:spPr>
          <a:xfrm>
            <a:off x="986400"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2"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830051"/>
              </a:solidFill>
              <a:effectLst/>
              <a:uLnTx/>
              <a:uFillTx/>
              <a:latin typeface="Arial" pitchFamily="34" charset="0"/>
              <a:cs typeface="Arial" pitchFamily="34" charset="0"/>
            </a:endParaRPr>
          </a:p>
        </p:txBody>
      </p:sp>
      <p:sp>
        <p:nvSpPr>
          <p:cNvPr id="63" name="Text Placeholder 49"/>
          <p:cNvSpPr>
            <a:spLocks noGrp="1"/>
          </p:cNvSpPr>
          <p:nvPr>
            <p:ph type="body" sz="quarter" idx="26" hasCustomPrompt="1"/>
          </p:nvPr>
        </p:nvSpPr>
        <p:spPr>
          <a:xfrm>
            <a:off x="330200" y="1298700"/>
            <a:ext cx="540000" cy="405000"/>
          </a:xfrm>
          <a:prstGeom prst="rect">
            <a:avLst/>
          </a:prstGeom>
          <a:solidFill>
            <a:srgbClr val="D8DCDE"/>
          </a:solidFill>
          <a:ln w="19050" cmpd="sng">
            <a:noFill/>
          </a:ln>
        </p:spPr>
        <p:txBody>
          <a:bodyPr vert="horz" anchor="ctr"/>
          <a:lstStyle>
            <a:lvl1pPr marL="0" indent="0" algn="ctr">
              <a:lnSpc>
                <a:spcPct val="90000"/>
              </a:lnSpc>
              <a:spcBef>
                <a:spcPts val="600"/>
              </a:spcBef>
              <a:buNone/>
              <a:defRPr sz="1800" b="1">
                <a:solidFill>
                  <a:schemeClr val="tx2"/>
                </a:solidFill>
                <a:latin typeface="Arial" pitchFamily="34" charset="0"/>
                <a:cs typeface="Arial" pitchFamily="34" charset="0"/>
              </a:defRPr>
            </a:lvl1pPr>
          </a:lstStyle>
          <a:p>
            <a:pPr marL="0" marR="0" lvl="0" indent="0" algn="ctr" defTabSz="914400" eaLnBrk="1" fontAlgn="auto" latinLnBrk="0" hangingPunct="1">
              <a:lnSpc>
                <a:spcPct val="90000"/>
              </a:lnSpc>
              <a:spcBef>
                <a:spcPts val="600"/>
              </a:spcBef>
              <a:spcAft>
                <a:spcPts val="0"/>
              </a:spcAft>
              <a:buClrTx/>
              <a:buSzTx/>
              <a:buFontTx/>
              <a:buNone/>
              <a:tabLst/>
              <a:defRPr/>
            </a:pPr>
            <a:r>
              <a:rPr kumimoji="0" lang="en-GB" sz="1800" b="1" i="0" u="none" strike="noStrike" kern="0" cap="none" spc="0" normalizeH="0" baseline="0" noProof="0">
                <a:ln>
                  <a:noFill/>
                </a:ln>
                <a:solidFill>
                  <a:srgbClr val="830051"/>
                </a:solidFill>
                <a:effectLst/>
                <a:uLnTx/>
                <a:uFillTx/>
                <a:latin typeface="Arial" pitchFamily="34" charset="0"/>
                <a:cs typeface="Arial" pitchFamily="34" charset="0"/>
              </a:rPr>
              <a:t>1</a:t>
            </a:r>
          </a:p>
        </p:txBody>
      </p:sp>
      <p:sp>
        <p:nvSpPr>
          <p:cNvPr id="64"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5"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6" name="Text Placeholder 49"/>
          <p:cNvSpPr>
            <a:spLocks noGrp="1"/>
          </p:cNvSpPr>
          <p:nvPr>
            <p:ph type="body" sz="quarter" idx="29" hasCustomPrompt="1"/>
          </p:nvPr>
        </p:nvSpPr>
        <p:spPr>
          <a:xfrm>
            <a:off x="330200" y="1802967"/>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2</a:t>
            </a:r>
          </a:p>
        </p:txBody>
      </p:sp>
      <p:sp>
        <p:nvSpPr>
          <p:cNvPr id="67"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68"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69"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3</a:t>
            </a:r>
          </a:p>
        </p:txBody>
      </p:sp>
      <p:sp>
        <p:nvSpPr>
          <p:cNvPr id="70"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1"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2" name="Text Placeholder 49"/>
          <p:cNvSpPr>
            <a:spLocks noGrp="1"/>
          </p:cNvSpPr>
          <p:nvPr>
            <p:ph type="body" sz="quarter" idx="35" hasCustomPrompt="1"/>
          </p:nvPr>
        </p:nvSpPr>
        <p:spPr>
          <a:xfrm>
            <a:off x="330200" y="2822732"/>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4</a:t>
            </a:r>
          </a:p>
        </p:txBody>
      </p:sp>
      <p:sp>
        <p:nvSpPr>
          <p:cNvPr id="73"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4"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5" name="Text Placeholder 49"/>
          <p:cNvSpPr>
            <a:spLocks noGrp="1"/>
          </p:cNvSpPr>
          <p:nvPr>
            <p:ph type="body" sz="quarter" idx="38" hasCustomPrompt="1"/>
          </p:nvPr>
        </p:nvSpPr>
        <p:spPr>
          <a:xfrm>
            <a:off x="330200" y="3331009"/>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5</a:t>
            </a:r>
          </a:p>
        </p:txBody>
      </p:sp>
      <p:sp>
        <p:nvSpPr>
          <p:cNvPr id="76"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00" b="0" i="0" u="none" strike="noStrike" kern="0" cap="none" spc="0" normalizeH="0" baseline="0" noProof="0">
              <a:ln>
                <a:noFill/>
              </a:ln>
              <a:solidFill>
                <a:sysClr val="windowText" lastClr="000000"/>
              </a:solidFill>
              <a:effectLst/>
              <a:uLnTx/>
              <a:uFillTx/>
              <a:latin typeface="Arial" pitchFamily="34" charset="0"/>
              <a:cs typeface="Arial" pitchFamily="34" charset="0"/>
            </a:endParaRPr>
          </a:p>
        </p:txBody>
      </p:sp>
      <p:sp>
        <p:nvSpPr>
          <p:cNvPr id="77"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marL="0" marR="0" lvl="0" indent="0" defTabSz="914400" eaLnBrk="1" fontAlgn="auto" latinLnBrk="0" hangingPunct="1">
              <a:lnSpc>
                <a:spcPct val="60000"/>
              </a:lnSpc>
              <a:spcBef>
                <a:spcPts val="0"/>
              </a:spcBef>
              <a:spcAft>
                <a:spcPts val="0"/>
              </a:spcAft>
              <a:buClrTx/>
              <a:buSzTx/>
              <a:buFontTx/>
              <a:buNone/>
              <a:tabLst/>
              <a:defRPr/>
            </a:pPr>
            <a:endParaRPr kumimoji="0" lang="en-GB" sz="1600" b="1" i="0" u="none" strike="noStrike" kern="0" cap="none" spc="0" normalizeH="0" baseline="0" noProof="0">
              <a:ln>
                <a:noFill/>
              </a:ln>
              <a:solidFill>
                <a:srgbClr val="C4CACD"/>
              </a:solidFill>
              <a:effectLst/>
              <a:uLnTx/>
              <a:uFillTx/>
              <a:latin typeface="Arial" pitchFamily="34" charset="0"/>
              <a:cs typeface="Arial" pitchFamily="34" charset="0"/>
            </a:endParaRPr>
          </a:p>
        </p:txBody>
      </p:sp>
      <p:sp>
        <p:nvSpPr>
          <p:cNvPr id="78" name="Text Placeholder 49"/>
          <p:cNvSpPr>
            <a:spLocks noGrp="1"/>
          </p:cNvSpPr>
          <p:nvPr>
            <p:ph type="body" sz="quarter" idx="41" hasCustomPrompt="1"/>
          </p:nvPr>
        </p:nvSpPr>
        <p:spPr>
          <a:xfrm>
            <a:off x="330200" y="3847226"/>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GB" sz="1800" b="1" i="0" u="none" strike="noStrike" kern="0" cap="none" spc="0" normalizeH="0" baseline="0" noProof="0">
                <a:ln>
                  <a:noFill/>
                </a:ln>
                <a:solidFill>
                  <a:srgbClr val="C4CACD"/>
                </a:solidFill>
                <a:effectLst/>
                <a:uLnTx/>
                <a:uFillTx/>
                <a:latin typeface="Arial" pitchFamily="34" charset="0"/>
                <a:cs typeface="Arial" pitchFamily="34" charset="0"/>
              </a:rPr>
              <a:t>6</a:t>
            </a:r>
          </a:p>
        </p:txBody>
      </p:sp>
      <p:sp>
        <p:nvSpPr>
          <p:cNvPr id="23"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398423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Nav Contents 2">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2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2132338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tDNA">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3" name="Picture 2" descr="DNA_Inside_Blood_Vessel_10K_AD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37670094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Nav Contents 3">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3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5390519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Nav Contents 4">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4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0786189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Nav Contents 5">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5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830051"/>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5357508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Nav Contents 6">
    <p:spTree>
      <p:nvGrpSpPr>
        <p:cNvPr id="1" name=""/>
        <p:cNvGrpSpPr/>
        <p:nvPr/>
      </p:nvGrpSpPr>
      <p:grpSpPr>
        <a:xfrm>
          <a:off x="0" y="0"/>
          <a:ext cx="0" cy="0"/>
          <a:chOff x="0" y="0"/>
          <a:chExt cx="0" cy="0"/>
        </a:xfrm>
      </p:grpSpPr>
      <p:sp>
        <p:nvSpPr>
          <p:cNvPr id="32" name="Title 8"/>
          <p:cNvSpPr>
            <a:spLocks noGrp="1"/>
          </p:cNvSpPr>
          <p:nvPr>
            <p:ph type="title" hasCustomPrompt="1"/>
          </p:nvPr>
        </p:nvSpPr>
        <p:spPr>
          <a:xfrm>
            <a:off x="237061" y="144000"/>
            <a:ext cx="8280000" cy="504000"/>
          </a:xfrm>
          <a:prstGeom prst="rect">
            <a:avLst/>
          </a:prstGeom>
        </p:spPr>
        <p:txBody>
          <a:bodyPr vert="horz"/>
          <a:lstStyle>
            <a:lvl1pPr algn="l">
              <a:lnSpc>
                <a:spcPct val="100000"/>
              </a:lnSpc>
              <a:defRPr sz="2400" b="1" baseline="0">
                <a:solidFill>
                  <a:schemeClr val="tx2"/>
                </a:solidFill>
                <a:latin typeface="Arial" pitchFamily="34" charset="0"/>
                <a:cs typeface="Arial" pitchFamily="34" charset="0"/>
              </a:defRPr>
            </a:lvl1pPr>
          </a:lstStyle>
          <a:p>
            <a:r>
              <a:rPr lang="en-GB" noProof="0"/>
              <a:t>Click to add navigation 6 title</a:t>
            </a:r>
          </a:p>
        </p:txBody>
      </p:sp>
      <p:sp>
        <p:nvSpPr>
          <p:cNvPr id="23" name="Table Placeholder 29"/>
          <p:cNvSpPr>
            <a:spLocks noGrp="1"/>
          </p:cNvSpPr>
          <p:nvPr>
            <p:ph type="tbl" sz="quarter" idx="15"/>
          </p:nvPr>
        </p:nvSpPr>
        <p:spPr>
          <a:xfrm>
            <a:off x="987429" y="1298350"/>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4" name="Text Placeholder 2"/>
          <p:cNvSpPr>
            <a:spLocks noGrp="1"/>
          </p:cNvSpPr>
          <p:nvPr>
            <p:ph type="body" sz="quarter" idx="14"/>
          </p:nvPr>
        </p:nvSpPr>
        <p:spPr>
          <a:xfrm>
            <a:off x="1046699" y="1409914"/>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5" name="Text Placeholder 49"/>
          <p:cNvSpPr>
            <a:spLocks noGrp="1"/>
          </p:cNvSpPr>
          <p:nvPr>
            <p:ph type="body" sz="quarter" idx="26" hasCustomPrompt="1"/>
          </p:nvPr>
        </p:nvSpPr>
        <p:spPr>
          <a:xfrm>
            <a:off x="330200" y="1298700"/>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1</a:t>
            </a:r>
          </a:p>
        </p:txBody>
      </p:sp>
      <p:sp>
        <p:nvSpPr>
          <p:cNvPr id="26" name="Table Placeholder 29"/>
          <p:cNvSpPr>
            <a:spLocks noGrp="1"/>
          </p:cNvSpPr>
          <p:nvPr>
            <p:ph type="tbl" sz="quarter" idx="27"/>
          </p:nvPr>
        </p:nvSpPr>
        <p:spPr>
          <a:xfrm>
            <a:off x="987429" y="1802617"/>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28" name="Text Placeholder 2"/>
          <p:cNvSpPr>
            <a:spLocks noGrp="1"/>
          </p:cNvSpPr>
          <p:nvPr>
            <p:ph type="body" sz="quarter" idx="28"/>
          </p:nvPr>
        </p:nvSpPr>
        <p:spPr>
          <a:xfrm>
            <a:off x="1046699" y="1914181"/>
            <a:ext cx="5718173" cy="295649"/>
          </a:xfrm>
          <a:prstGeom prst="rect">
            <a:avLst/>
          </a:prstGeom>
        </p:spPr>
        <p:txBody>
          <a:bodyPr vert="horz"/>
          <a:lstStyle>
            <a:lvl1pPr marL="0" indent="0">
              <a:lnSpc>
                <a:spcPct val="60000"/>
              </a:lnSpc>
              <a:buNone/>
              <a:defRPr sz="1600" b="1" baseline="0">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29" name="Text Placeholder 49"/>
          <p:cNvSpPr>
            <a:spLocks noGrp="1"/>
          </p:cNvSpPr>
          <p:nvPr>
            <p:ph type="body" sz="quarter" idx="29" hasCustomPrompt="1"/>
          </p:nvPr>
        </p:nvSpPr>
        <p:spPr>
          <a:xfrm>
            <a:off x="330200" y="1802967"/>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2</a:t>
            </a:r>
          </a:p>
        </p:txBody>
      </p:sp>
      <p:sp>
        <p:nvSpPr>
          <p:cNvPr id="30" name="Table Placeholder 29"/>
          <p:cNvSpPr>
            <a:spLocks noGrp="1"/>
          </p:cNvSpPr>
          <p:nvPr>
            <p:ph type="tbl" sz="quarter" idx="30"/>
          </p:nvPr>
        </p:nvSpPr>
        <p:spPr>
          <a:xfrm>
            <a:off x="987429" y="2311673"/>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1" name="Text Placeholder 2"/>
          <p:cNvSpPr>
            <a:spLocks noGrp="1"/>
          </p:cNvSpPr>
          <p:nvPr>
            <p:ph type="body" sz="quarter" idx="31"/>
          </p:nvPr>
        </p:nvSpPr>
        <p:spPr>
          <a:xfrm>
            <a:off x="1046699" y="2423237"/>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3" name="Text Placeholder 49"/>
          <p:cNvSpPr>
            <a:spLocks noGrp="1"/>
          </p:cNvSpPr>
          <p:nvPr>
            <p:ph type="body" sz="quarter" idx="32" hasCustomPrompt="1"/>
          </p:nvPr>
        </p:nvSpPr>
        <p:spPr>
          <a:xfrm>
            <a:off x="330200" y="2312024"/>
            <a:ext cx="540000" cy="405000"/>
          </a:xfrm>
          <a:prstGeom prst="rect">
            <a:avLst/>
          </a:prstGeom>
          <a:solidFill>
            <a:srgbClr val="830051"/>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3</a:t>
            </a:r>
          </a:p>
        </p:txBody>
      </p:sp>
      <p:sp>
        <p:nvSpPr>
          <p:cNvPr id="34" name="Table Placeholder 29"/>
          <p:cNvSpPr>
            <a:spLocks noGrp="1"/>
          </p:cNvSpPr>
          <p:nvPr>
            <p:ph type="tbl" sz="quarter" idx="33"/>
          </p:nvPr>
        </p:nvSpPr>
        <p:spPr>
          <a:xfrm>
            <a:off x="987429" y="2822381"/>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5" name="Text Placeholder 2"/>
          <p:cNvSpPr>
            <a:spLocks noGrp="1"/>
          </p:cNvSpPr>
          <p:nvPr>
            <p:ph type="body" sz="quarter" idx="34"/>
          </p:nvPr>
        </p:nvSpPr>
        <p:spPr>
          <a:xfrm>
            <a:off x="1046699" y="2933945"/>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6" name="Text Placeholder 49"/>
          <p:cNvSpPr>
            <a:spLocks noGrp="1"/>
          </p:cNvSpPr>
          <p:nvPr>
            <p:ph type="body" sz="quarter" idx="35" hasCustomPrompt="1"/>
          </p:nvPr>
        </p:nvSpPr>
        <p:spPr>
          <a:xfrm>
            <a:off x="330200" y="2822732"/>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4</a:t>
            </a:r>
          </a:p>
        </p:txBody>
      </p:sp>
      <p:sp>
        <p:nvSpPr>
          <p:cNvPr id="37" name="Table Placeholder 29"/>
          <p:cNvSpPr>
            <a:spLocks noGrp="1"/>
          </p:cNvSpPr>
          <p:nvPr>
            <p:ph type="tbl" sz="quarter" idx="36"/>
          </p:nvPr>
        </p:nvSpPr>
        <p:spPr>
          <a:xfrm>
            <a:off x="987429" y="3330659"/>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38" name="Text Placeholder 2"/>
          <p:cNvSpPr>
            <a:spLocks noGrp="1"/>
          </p:cNvSpPr>
          <p:nvPr>
            <p:ph type="body" sz="quarter" idx="37"/>
          </p:nvPr>
        </p:nvSpPr>
        <p:spPr>
          <a:xfrm>
            <a:off x="1046699" y="3442222"/>
            <a:ext cx="5718173" cy="295649"/>
          </a:xfrm>
          <a:prstGeom prst="rect">
            <a:avLst/>
          </a:prstGeom>
        </p:spPr>
        <p:txBody>
          <a:bodyPr vert="horz"/>
          <a:lstStyle>
            <a:lvl1pPr marL="0" indent="0">
              <a:lnSpc>
                <a:spcPct val="60000"/>
              </a:lnSpc>
              <a:buNone/>
              <a:defRPr sz="1600" b="1">
                <a:solidFill>
                  <a:srgbClr val="C4CACD"/>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39" name="Text Placeholder 49"/>
          <p:cNvSpPr>
            <a:spLocks noGrp="1"/>
          </p:cNvSpPr>
          <p:nvPr>
            <p:ph type="body" sz="quarter" idx="38" hasCustomPrompt="1"/>
          </p:nvPr>
        </p:nvSpPr>
        <p:spPr>
          <a:xfrm>
            <a:off x="330200" y="3331009"/>
            <a:ext cx="540000" cy="405000"/>
          </a:xfrm>
          <a:prstGeom prst="rect">
            <a:avLst/>
          </a:prstGeom>
          <a:solidFill>
            <a:schemeClr val="tx2"/>
          </a:solidFill>
          <a:ln w="19050" cmpd="sng">
            <a:noFill/>
          </a:ln>
        </p:spPr>
        <p:txBody>
          <a:bodyPr vert="horz" anchor="ctr"/>
          <a:lstStyle>
            <a:lvl1pPr marL="0" indent="0" algn="ctr">
              <a:lnSpc>
                <a:spcPct val="90000"/>
              </a:lnSpc>
              <a:spcBef>
                <a:spcPts val="0"/>
              </a:spcBef>
              <a:buNone/>
              <a:defRPr sz="1800" b="1">
                <a:solidFill>
                  <a:srgbClr val="C4CACD"/>
                </a:solidFill>
                <a:latin typeface="Arial" pitchFamily="34" charset="0"/>
                <a:cs typeface="Arial" pitchFamily="34" charset="0"/>
              </a:defRPr>
            </a:lvl1pPr>
          </a:lstStyle>
          <a:p>
            <a:pPr lvl="0"/>
            <a:r>
              <a:rPr lang="en-GB" noProof="0"/>
              <a:t>5</a:t>
            </a:r>
          </a:p>
        </p:txBody>
      </p:sp>
      <p:sp>
        <p:nvSpPr>
          <p:cNvPr id="40" name="Table Placeholder 29"/>
          <p:cNvSpPr>
            <a:spLocks noGrp="1"/>
          </p:cNvSpPr>
          <p:nvPr>
            <p:ph type="tbl" sz="quarter" idx="39"/>
          </p:nvPr>
        </p:nvSpPr>
        <p:spPr>
          <a:xfrm>
            <a:off x="987429" y="3846875"/>
            <a:ext cx="5976000" cy="405000"/>
          </a:xfrm>
          <a:prstGeom prst="rect">
            <a:avLst/>
          </a:prstGeom>
          <a:solidFill>
            <a:srgbClr val="D8DCDE"/>
          </a:solidFill>
        </p:spPr>
        <p:txBody>
          <a:bodyPr vert="horz"/>
          <a:lstStyle>
            <a:lvl1pPr marL="0" indent="0">
              <a:buNone/>
              <a:defRPr sz="100">
                <a:latin typeface="Arial" pitchFamily="34" charset="0"/>
                <a:cs typeface="Arial" pitchFamily="34" charset="0"/>
              </a:defRPr>
            </a:lvl1pPr>
          </a:lstStyle>
          <a:p>
            <a:endParaRPr lang="en-GB" noProof="0"/>
          </a:p>
        </p:txBody>
      </p:sp>
      <p:sp>
        <p:nvSpPr>
          <p:cNvPr id="41" name="Text Placeholder 2"/>
          <p:cNvSpPr>
            <a:spLocks noGrp="1"/>
          </p:cNvSpPr>
          <p:nvPr>
            <p:ph type="body" sz="quarter" idx="40"/>
          </p:nvPr>
        </p:nvSpPr>
        <p:spPr>
          <a:xfrm>
            <a:off x="1046699" y="3958439"/>
            <a:ext cx="5718173" cy="295649"/>
          </a:xfrm>
          <a:prstGeom prst="rect">
            <a:avLst/>
          </a:prstGeom>
        </p:spPr>
        <p:txBody>
          <a:bodyPr vert="horz"/>
          <a:lstStyle>
            <a:lvl1pPr marL="0" indent="0">
              <a:lnSpc>
                <a:spcPct val="60000"/>
              </a:lnSpc>
              <a:buNone/>
              <a:defRPr sz="1600" b="1">
                <a:solidFill>
                  <a:schemeClr val="tx2"/>
                </a:solidFill>
                <a:latin typeface="Arial" pitchFamily="34" charset="0"/>
                <a:cs typeface="Arial" pitchFamily="34" charset="0"/>
              </a:defRPr>
            </a:lvl1pPr>
            <a:lvl2pPr marL="457200" indent="0">
              <a:buNone/>
              <a:defRPr sz="1800" b="1"/>
            </a:lvl2pPr>
            <a:lvl3pPr marL="914400" indent="0">
              <a:buNone/>
              <a:defRPr sz="1800" b="1"/>
            </a:lvl3pPr>
            <a:lvl4pPr marL="1371600" indent="0">
              <a:buNone/>
              <a:defRPr sz="1800" b="1"/>
            </a:lvl4pPr>
            <a:lvl5pPr marL="1828800" indent="0">
              <a:buNone/>
              <a:defRPr sz="1800" b="1"/>
            </a:lvl5pPr>
          </a:lstStyle>
          <a:p>
            <a:pPr lvl="0"/>
            <a:endParaRPr lang="en-GB" noProof="0"/>
          </a:p>
        </p:txBody>
      </p:sp>
      <p:sp>
        <p:nvSpPr>
          <p:cNvPr id="42" name="Text Placeholder 49"/>
          <p:cNvSpPr>
            <a:spLocks noGrp="1"/>
          </p:cNvSpPr>
          <p:nvPr>
            <p:ph type="body" sz="quarter" idx="41" hasCustomPrompt="1"/>
          </p:nvPr>
        </p:nvSpPr>
        <p:spPr>
          <a:xfrm>
            <a:off x="330200" y="3847226"/>
            <a:ext cx="540000" cy="405000"/>
          </a:xfrm>
          <a:prstGeom prst="rect">
            <a:avLst/>
          </a:prstGeom>
          <a:solidFill>
            <a:srgbClr val="D8DCDE"/>
          </a:solidFill>
          <a:ln w="19050" cmpd="sng">
            <a:noFill/>
          </a:ln>
        </p:spPr>
        <p:txBody>
          <a:bodyPr vert="horz" anchor="ctr"/>
          <a:lstStyle>
            <a:lvl1pPr marL="0" indent="0" algn="ctr">
              <a:lnSpc>
                <a:spcPct val="90000"/>
              </a:lnSpc>
              <a:spcBef>
                <a:spcPts val="0"/>
              </a:spcBef>
              <a:buNone/>
              <a:defRPr sz="1800" b="1">
                <a:solidFill>
                  <a:schemeClr val="tx2"/>
                </a:solidFill>
                <a:latin typeface="Arial" pitchFamily="34" charset="0"/>
                <a:cs typeface="Arial" pitchFamily="34" charset="0"/>
              </a:defRPr>
            </a:lvl1pPr>
          </a:lstStyle>
          <a:p>
            <a:pPr lvl="0"/>
            <a:r>
              <a:rPr lang="en-GB" noProof="0"/>
              <a:t>6</a:t>
            </a:r>
          </a:p>
        </p:txBody>
      </p:sp>
      <p:sp>
        <p:nvSpPr>
          <p:cNvPr id="2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17597948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5" name="Rectangle 4"/>
          <p:cNvSpPr>
            <a:spLocks noGrp="1" noChangeArrowheads="1"/>
          </p:cNvSpPr>
          <p:nvPr userDrawn="1"/>
        </p:nvSpPr>
        <p:spPr bwMode="auto">
          <a:xfrm>
            <a:off x="528758" y="3431381"/>
            <a:ext cx="2689225" cy="285750"/>
          </a:xfrm>
          <a:prstGeom prst="rect">
            <a:avLst/>
          </a:prstGeom>
          <a:noFill/>
          <a:ln w="9525">
            <a:noFill/>
            <a:miter lim="800000"/>
            <a:headEnd/>
            <a:tailEnd/>
          </a:ln>
          <a:effectLst/>
        </p:spPr>
        <p:txBody>
          <a:bodyPr anchor="b"/>
          <a:lstStyle/>
          <a:p>
            <a:r>
              <a:rPr lang="en-GB" sz="1400" b="1">
                <a:solidFill>
                  <a:schemeClr val="tx1"/>
                </a:solidFill>
                <a:latin typeface="Arial" pitchFamily="34" charset="0"/>
                <a:cs typeface="Arial" pitchFamily="34" charset="0"/>
              </a:rPr>
              <a:t>Confidentiality Notice </a:t>
            </a:r>
            <a:endParaRPr lang="en-GB" sz="2400">
              <a:solidFill>
                <a:schemeClr val="tx1"/>
              </a:solidFill>
              <a:latin typeface="Arial" pitchFamily="34" charset="0"/>
              <a:cs typeface="Arial" pitchFamily="34" charset="0"/>
            </a:endParaRPr>
          </a:p>
        </p:txBody>
      </p:sp>
      <p:sp>
        <p:nvSpPr>
          <p:cNvPr id="7" name="Rectangle 6"/>
          <p:cNvSpPr>
            <a:spLocks noGrp="1" noChangeArrowheads="1"/>
          </p:cNvSpPr>
          <p:nvPr userDrawn="1"/>
        </p:nvSpPr>
        <p:spPr bwMode="auto">
          <a:xfrm>
            <a:off x="541457" y="3717131"/>
            <a:ext cx="7440493" cy="648000"/>
          </a:xfrm>
          <a:prstGeom prst="rect">
            <a:avLst/>
          </a:prstGeom>
          <a:noFill/>
          <a:ln w="9525">
            <a:noFill/>
            <a:miter lim="800000"/>
            <a:headEnd/>
            <a:tailEnd/>
          </a:ln>
          <a:effectLst/>
        </p:spPr>
        <p:txBody>
          <a:bodyPr/>
          <a:lstStyle/>
          <a:p>
            <a:r>
              <a:rPr lang="en-GB" sz="900" noProof="0">
                <a:solidFill>
                  <a:schemeClr val="tx1"/>
                </a:solidFill>
                <a:latin typeface="+mn-lt"/>
                <a:cs typeface="Arial"/>
              </a:rPr>
              <a:t>This file is private and may contain confidential and proprietary information. If you have received this file in error, please notify us and remove </a:t>
            </a:r>
            <a:br>
              <a:rPr lang="en-GB" sz="900" noProof="0">
                <a:solidFill>
                  <a:schemeClr val="tx1"/>
                </a:solidFill>
                <a:latin typeface="+mn-lt"/>
                <a:cs typeface="Arial"/>
              </a:rPr>
            </a:br>
            <a:r>
              <a:rPr lang="en-GB" sz="900" noProof="0">
                <a:solidFill>
                  <a:schemeClr val="tx1"/>
                </a:solidFill>
                <a:latin typeface="+mn-lt"/>
                <a:cs typeface="Arial"/>
              </a:rPr>
              <a:t>it from your system and note that you must not copy, distribute or take any action in reliance on it. Any unauthorized use or disclosure of the contents of this file is not permitted and may be unlawful. AstraZeneca PLC, </a:t>
            </a:r>
            <a:r>
              <a:rPr lang="en-US" sz="900" kern="1200">
                <a:solidFill>
                  <a:schemeClr val="tx1"/>
                </a:solidFill>
                <a:latin typeface="+mn-lt"/>
                <a:ea typeface="+mn-ea"/>
                <a:cs typeface="Arial"/>
              </a:rPr>
              <a:t>1 Francis Crick Avenue</a:t>
            </a:r>
            <a:r>
              <a:rPr lang="en-US" sz="900" kern="1200" baseline="0">
                <a:solidFill>
                  <a:schemeClr val="tx1"/>
                </a:solidFill>
                <a:latin typeface="+mn-lt"/>
                <a:ea typeface="+mn-ea"/>
                <a:cs typeface="Arial"/>
              </a:rPr>
              <a:t>, </a:t>
            </a:r>
            <a:r>
              <a:rPr lang="en-US" sz="900" kern="1200">
                <a:solidFill>
                  <a:schemeClr val="tx1"/>
                </a:solidFill>
                <a:latin typeface="+mn-lt"/>
                <a:ea typeface="+mn-ea"/>
                <a:cs typeface="Arial"/>
              </a:rPr>
              <a:t>Cambridge Biomedical Campus, Cambridge, CB2 0AA</a:t>
            </a:r>
            <a:r>
              <a:rPr lang="en-GB" sz="900" noProof="0">
                <a:solidFill>
                  <a:schemeClr val="tx1"/>
                </a:solidFill>
                <a:latin typeface="+mn-lt"/>
                <a:cs typeface="Arial"/>
              </a:rPr>
              <a:t>, UK, T: +44(0)203 749 5000, www.astrazeneca.com</a:t>
            </a:r>
          </a:p>
        </p:txBody>
      </p:sp>
    </p:spTree>
    <p:extLst>
      <p:ext uri="{BB962C8B-B14F-4D97-AF65-F5344CB8AC3E}">
        <p14:creationId xmlns:p14="http://schemas.microsoft.com/office/powerpoint/2010/main" val="256517849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Bullet Content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a:lnSpc>
                <a:spcPct val="100000"/>
              </a:lnSpc>
              <a:defRPr sz="2400" b="1" baseline="0">
                <a:solidFill>
                  <a:srgbClr val="830051"/>
                </a:solidFill>
                <a:latin typeface="Arial" pitchFamily="34" charset="0"/>
                <a:cs typeface="Arial" pitchFamily="34" charset="0"/>
              </a:defRPr>
            </a:lvl1pPr>
          </a:lstStyle>
          <a:p>
            <a:r>
              <a:rPr lang="en-GB" noProof="0"/>
              <a:t>Click to add title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0833829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Bullet Content 1 with Subtitle">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Subtitle 2"/>
          <p:cNvSpPr>
            <a:spLocks noGrp="1"/>
          </p:cNvSpPr>
          <p:nvPr>
            <p:ph type="subTitle" idx="10" hasCustomPrompt="1"/>
          </p:nvPr>
        </p:nvSpPr>
        <p:spPr>
          <a:xfrm>
            <a:off x="237061" y="526851"/>
            <a:ext cx="8765651" cy="324000"/>
          </a:xfrm>
          <a:prstGeom prst="rect">
            <a:avLst/>
          </a:prstGeom>
        </p:spPr>
        <p:txBody>
          <a:bodyPr/>
          <a:lstStyle>
            <a:lvl1pPr marL="0" indent="0" algn="l">
              <a:lnSpc>
                <a:spcPct val="100000"/>
              </a:lnSpc>
              <a:spcBef>
                <a:spcPts val="0"/>
              </a:spcBef>
              <a:buNone/>
              <a:defRPr sz="2400">
                <a:solidFill>
                  <a:schemeClr val="tx2"/>
                </a:solidFill>
                <a:latin typeface="Arial" pitchFamily="34" charset="0"/>
                <a:cs typeface="Arial"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noProof="0"/>
              <a:t>Click to add subtitle</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Content Placeholder 2"/>
          <p:cNvSpPr>
            <a:spLocks noGrp="1"/>
          </p:cNvSpPr>
          <p:nvPr>
            <p:ph idx="16" hasCustomPrompt="1"/>
          </p:nvPr>
        </p:nvSpPr>
        <p:spPr>
          <a:xfrm>
            <a:off x="237600" y="1234440"/>
            <a:ext cx="705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9816710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Body Only 1">
    <p:spTree>
      <p:nvGrpSpPr>
        <p:cNvPr id="1" name=""/>
        <p:cNvGrpSpPr/>
        <p:nvPr/>
      </p:nvGrpSpPr>
      <p:grpSpPr>
        <a:xfrm>
          <a:off x="0" y="0"/>
          <a:ext cx="0" cy="0"/>
          <a:chOff x="0" y="0"/>
          <a:chExt cx="0" cy="0"/>
        </a:xfrm>
      </p:grpSpPr>
      <p:sp>
        <p:nvSpPr>
          <p:cNvPr id="5"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Text Placeholder 3"/>
          <p:cNvSpPr>
            <a:spLocks noGrp="1"/>
          </p:cNvSpPr>
          <p:nvPr>
            <p:ph type="body" sz="quarter" idx="11"/>
          </p:nvPr>
        </p:nvSpPr>
        <p:spPr>
          <a:xfrm>
            <a:off x="237600" y="1237097"/>
            <a:ext cx="705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1402227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Body and Content 1">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236537" y="1237098"/>
            <a:ext cx="7056000" cy="1620000"/>
          </a:xfrm>
          <a:prstGeom prst="rect">
            <a:avLst/>
          </a:prstGeom>
        </p:spPr>
        <p:txBody>
          <a:bodyPr vert="horz"/>
          <a:lstStyle>
            <a:lvl1pPr marL="0" marR="0" indent="0" algn="l" defTabSz="685800" rtl="0" eaLnBrk="1" fontAlgn="base" latinLnBrk="0" hangingPunct="1">
              <a:lnSpc>
                <a:spcPct val="100000"/>
              </a:lnSpc>
              <a:spcBef>
                <a:spcPct val="0"/>
              </a:spcBef>
              <a:spcAft>
                <a:spcPct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5" hasCustomPrompt="1"/>
          </p:nvPr>
        </p:nvSpPr>
        <p:spPr>
          <a:xfrm>
            <a:off x="237600" y="2905963"/>
            <a:ext cx="7056000" cy="1444752"/>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5991623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Body 1 with Content 2">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2" name="Content Placeholder 2"/>
          <p:cNvSpPr>
            <a:spLocks noGrp="1"/>
          </p:cNvSpPr>
          <p:nvPr>
            <p:ph idx="13" hasCustomPrompt="1"/>
          </p:nvPr>
        </p:nvSpPr>
        <p:spPr>
          <a:xfrm>
            <a:off x="237062"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3" name="Content Placeholder 2"/>
          <p:cNvSpPr>
            <a:spLocks noGrp="1"/>
          </p:cNvSpPr>
          <p:nvPr>
            <p:ph idx="17" hasCustomPrompt="1"/>
          </p:nvPr>
        </p:nvSpPr>
        <p:spPr>
          <a:xfrm>
            <a:off x="4680000" y="2905963"/>
            <a:ext cx="4086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22276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abetes">
    <p:spTree>
      <p:nvGrpSpPr>
        <p:cNvPr id="1" name=""/>
        <p:cNvGrpSpPr/>
        <p:nvPr/>
      </p:nvGrpSpPr>
      <p:grpSpPr>
        <a:xfrm>
          <a:off x="0" y="0"/>
          <a:ext cx="0" cy="0"/>
          <a:chOff x="0" y="0"/>
          <a:chExt cx="0" cy="0"/>
        </a:xfrm>
      </p:grpSpPr>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pic>
        <p:nvPicPr>
          <p:cNvPr id="2" name="Picture 1" descr="Diabetes.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46050" y="2876550"/>
            <a:ext cx="8856000" cy="2127250"/>
          </a:xfrm>
          <a:prstGeom prst="rect">
            <a:avLst/>
          </a:prstGeom>
        </p:spPr>
      </p:pic>
    </p:spTree>
    <p:extLst>
      <p:ext uri="{BB962C8B-B14F-4D97-AF65-F5344CB8AC3E}">
        <p14:creationId xmlns:p14="http://schemas.microsoft.com/office/powerpoint/2010/main" val="12641371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Body 1 with Content 3">
    <p:spTree>
      <p:nvGrpSpPr>
        <p:cNvPr id="1" name=""/>
        <p:cNvGrpSpPr/>
        <p:nvPr/>
      </p:nvGrpSpPr>
      <p:grpSpPr>
        <a:xfrm>
          <a:off x="0" y="0"/>
          <a:ext cx="0" cy="0"/>
          <a:chOff x="0" y="0"/>
          <a:chExt cx="0" cy="0"/>
        </a:xfrm>
      </p:grpSpPr>
      <p:sp>
        <p:nvSpPr>
          <p:cNvPr id="9" name="Content Placeholder 2"/>
          <p:cNvSpPr>
            <a:spLocks noGrp="1"/>
          </p:cNvSpPr>
          <p:nvPr>
            <p:ph idx="14"/>
          </p:nvPr>
        </p:nvSpPr>
        <p:spPr>
          <a:xfrm>
            <a:off x="237600" y="1237099"/>
            <a:ext cx="7056000" cy="1620000"/>
          </a:xfrm>
          <a:prstGeom prst="rect">
            <a:avLst/>
          </a:prstGeom>
        </p:spPr>
        <p:txBody>
          <a:bodyPr/>
          <a:lstStyle>
            <a:lvl1pPr marL="0" indent="0">
              <a:lnSpc>
                <a:spcPct val="100000"/>
              </a:lnSpc>
              <a:spcBef>
                <a:spcPts val="0"/>
              </a:spcBef>
              <a:buClr>
                <a:srgbClr val="830051"/>
              </a:buClr>
              <a:buFont typeface="Arial" pitchFamily="34" charset="0"/>
              <a:buNone/>
              <a:defRPr sz="1800">
                <a:solidFill>
                  <a:schemeClr val="tx1"/>
                </a:solidFill>
                <a:latin typeface="Arial" pitchFamily="34" charset="0"/>
                <a:cs typeface="Arial" pitchFamily="34" charset="0"/>
              </a:defRPr>
            </a:lvl1pPr>
            <a:lvl2pPr marL="405000" indent="-135000">
              <a:lnSpc>
                <a:spcPct val="100000"/>
              </a:lnSpc>
              <a:spcBef>
                <a:spcPts val="0"/>
              </a:spcBef>
              <a:buNone/>
              <a:defRPr sz="135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8" hasCustomPrompt="1"/>
          </p:nvPr>
        </p:nvSpPr>
        <p:spPr>
          <a:xfrm>
            <a:off x="237600" y="2903515"/>
            <a:ext cx="2664000" cy="1444752"/>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5" name="Content Placeholder 2"/>
          <p:cNvSpPr>
            <a:spLocks noGrp="1"/>
          </p:cNvSpPr>
          <p:nvPr>
            <p:ph idx="16" hasCustomPrompt="1"/>
          </p:nvPr>
        </p:nvSpPr>
        <p:spPr>
          <a:xfrm>
            <a:off x="3250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
        <p:nvSpPr>
          <p:cNvPr id="16" name="Content Placeholder 2"/>
          <p:cNvSpPr>
            <a:spLocks noGrp="1"/>
          </p:cNvSpPr>
          <p:nvPr>
            <p:ph idx="17" hasCustomPrompt="1"/>
          </p:nvPr>
        </p:nvSpPr>
        <p:spPr>
          <a:xfrm>
            <a:off x="6274223" y="2908267"/>
            <a:ext cx="2664000" cy="1440000"/>
          </a:xfrm>
          <a:prstGeom prst="rect">
            <a:avLst/>
          </a:prstGeom>
        </p:spPr>
        <p:txBody>
          <a:bodyPr/>
          <a:lstStyle>
            <a:lvl1pPr marL="135000" indent="-135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405000" indent="-135000">
              <a:lnSpc>
                <a:spcPct val="100000"/>
              </a:lnSpc>
              <a:spcBef>
                <a:spcPts val="0"/>
              </a:spcBef>
              <a:defRPr sz="14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p:txBody>
      </p:sp>
    </p:spTree>
    <p:extLst>
      <p:ext uri="{BB962C8B-B14F-4D97-AF65-F5344CB8AC3E}">
        <p14:creationId xmlns:p14="http://schemas.microsoft.com/office/powerpoint/2010/main" val="354519363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ody Only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4" name="Text Placeholder 3"/>
          <p:cNvSpPr>
            <a:spLocks noGrp="1"/>
          </p:cNvSpPr>
          <p:nvPr>
            <p:ph type="body" sz="quarter" idx="12"/>
          </p:nvPr>
        </p:nvSpPr>
        <p:spPr>
          <a:xfrm>
            <a:off x="4680000" y="1237098"/>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278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Body and Content Right 1">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9"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0"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5"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00586250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Body and Content Right 2">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237099"/>
            <a:ext cx="4086000" cy="1620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0"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1"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8" name="Content Placeholder 2"/>
          <p:cNvSpPr>
            <a:spLocks noGrp="1"/>
          </p:cNvSpPr>
          <p:nvPr>
            <p:ph idx="17" hasCustomPrompt="1"/>
          </p:nvPr>
        </p:nvSpPr>
        <p:spPr>
          <a:xfrm>
            <a:off x="4678499" y="2725591"/>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9" name="Content Placeholder 2"/>
          <p:cNvSpPr>
            <a:spLocks noGrp="1"/>
          </p:cNvSpPr>
          <p:nvPr>
            <p:ph idx="16" hasCustomPrompt="1"/>
          </p:nvPr>
        </p:nvSpPr>
        <p:spPr>
          <a:xfrm>
            <a:off x="4680000" y="1234440"/>
            <a:ext cx="4086000" cy="1371600"/>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6241074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Double Content">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6" name="Content Placeholder 2"/>
          <p:cNvSpPr>
            <a:spLocks noGrp="1"/>
          </p:cNvSpPr>
          <p:nvPr>
            <p:ph idx="16" hasCustomPrompt="1"/>
          </p:nvPr>
        </p:nvSpPr>
        <p:spPr>
          <a:xfrm>
            <a:off x="237061"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1" name="Content Placeholder 2"/>
          <p:cNvSpPr>
            <a:spLocks noGrp="1"/>
          </p:cNvSpPr>
          <p:nvPr>
            <p:ph idx="17" hasCustomPrompt="1"/>
          </p:nvPr>
        </p:nvSpPr>
        <p:spPr>
          <a:xfrm>
            <a:off x="4680000" y="1234440"/>
            <a:ext cx="4086000" cy="1618488"/>
          </a:xfrm>
          <a:prstGeom prst="rect">
            <a:avLst/>
          </a:prstGeom>
        </p:spPr>
        <p:txBody>
          <a:bodyPr/>
          <a:lstStyle>
            <a:lvl1pPr marL="180000" indent="-180000">
              <a:lnSpc>
                <a:spcPct val="100000"/>
              </a:lnSpc>
              <a:spcBef>
                <a:spcPts val="0"/>
              </a:spcBef>
              <a:buClr>
                <a:srgbClr val="830051"/>
              </a:buClr>
              <a:buFont typeface="Arial" pitchFamily="34" charset="0"/>
              <a:buChar char="•"/>
              <a:defRPr sz="1800">
                <a:solidFill>
                  <a:schemeClr val="tx1"/>
                </a:solidFill>
                <a:latin typeface="Arial" pitchFamily="34" charset="0"/>
                <a:cs typeface="Arial" pitchFamily="34" charset="0"/>
              </a:defRPr>
            </a:lvl1pPr>
            <a:lvl2pPr marL="540000" indent="-180000">
              <a:lnSpc>
                <a:spcPct val="100000"/>
              </a:lnSpc>
              <a:spcBef>
                <a:spcPts val="0"/>
              </a:spcBef>
              <a:defRPr sz="18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18646515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riple Headings with Triple Content">
    <p:spTree>
      <p:nvGrpSpPr>
        <p:cNvPr id="1" name=""/>
        <p:cNvGrpSpPr/>
        <p:nvPr/>
      </p:nvGrpSpPr>
      <p:grpSpPr>
        <a:xfrm>
          <a:off x="0" y="0"/>
          <a:ext cx="0" cy="0"/>
          <a:chOff x="0" y="0"/>
          <a:chExt cx="0" cy="0"/>
        </a:xfrm>
      </p:grpSpPr>
      <p:sp>
        <p:nvSpPr>
          <p:cNvPr id="7" name="Text Placeholder 3"/>
          <p:cNvSpPr>
            <a:spLocks noGrp="1"/>
          </p:cNvSpPr>
          <p:nvPr>
            <p:ph type="body" sz="quarter" idx="11"/>
          </p:nvPr>
        </p:nvSpPr>
        <p:spPr>
          <a:xfrm>
            <a:off x="2376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8" name="Text Placeholder 3"/>
          <p:cNvSpPr>
            <a:spLocks noGrp="1"/>
          </p:cNvSpPr>
          <p:nvPr>
            <p:ph type="body" sz="quarter" idx="12"/>
          </p:nvPr>
        </p:nvSpPr>
        <p:spPr>
          <a:xfrm>
            <a:off x="6264000" y="1337391"/>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3" name="Text Placeholder 3"/>
          <p:cNvSpPr>
            <a:spLocks noGrp="1"/>
          </p:cNvSpPr>
          <p:nvPr>
            <p:ph type="body" sz="quarter" idx="13"/>
          </p:nvPr>
        </p:nvSpPr>
        <p:spPr>
          <a:xfrm>
            <a:off x="3240000" y="1329335"/>
            <a:ext cx="2664000" cy="702000"/>
          </a:xfrm>
          <a:prstGeom prst="rect">
            <a:avLst/>
          </a:prstGeom>
        </p:spPr>
        <p:txBody>
          <a:bodyPr vert="horz"/>
          <a:lstStyle>
            <a:lvl1pPr marL="0" indent="0" algn="l">
              <a:spcBef>
                <a:spcPts val="0"/>
              </a:spcBef>
              <a:buNone/>
              <a:defRPr sz="1200" b="1"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14"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
        <p:nvSpPr>
          <p:cNvPr id="11" name="Content Placeholder 2"/>
          <p:cNvSpPr>
            <a:spLocks noGrp="1"/>
          </p:cNvSpPr>
          <p:nvPr>
            <p:ph idx="17" hasCustomPrompt="1"/>
          </p:nvPr>
        </p:nvSpPr>
        <p:spPr>
          <a:xfrm>
            <a:off x="237600"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6" name="Content Placeholder 2"/>
          <p:cNvSpPr>
            <a:spLocks noGrp="1"/>
          </p:cNvSpPr>
          <p:nvPr>
            <p:ph idx="18" hasCustomPrompt="1"/>
          </p:nvPr>
        </p:nvSpPr>
        <p:spPr>
          <a:xfrm>
            <a:off x="3250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17" name="Content Placeholder 2"/>
          <p:cNvSpPr>
            <a:spLocks noGrp="1"/>
          </p:cNvSpPr>
          <p:nvPr>
            <p:ph idx="19" hasCustomPrompt="1"/>
          </p:nvPr>
        </p:nvSpPr>
        <p:spPr>
          <a:xfrm>
            <a:off x="6274223" y="2072820"/>
            <a:ext cx="2664000" cy="2015968"/>
          </a:xfrm>
          <a:prstGeom prst="rect">
            <a:avLst/>
          </a:prstGeom>
        </p:spPr>
        <p:txBody>
          <a:bodyPr/>
          <a:lstStyle>
            <a:lvl1pPr marL="180000" indent="-180000">
              <a:lnSpc>
                <a:spcPct val="100000"/>
              </a:lnSpc>
              <a:spcBef>
                <a:spcPts val="0"/>
              </a:spcBef>
              <a:buClr>
                <a:schemeClr val="tx2"/>
              </a:buClr>
              <a:buFont typeface="Arial" pitchFamily="34" charset="0"/>
              <a:buChar char="•"/>
              <a:defRPr sz="1400">
                <a:solidFill>
                  <a:schemeClr val="tx1"/>
                </a:solidFill>
                <a:latin typeface="Arial" pitchFamily="34" charset="0"/>
                <a:cs typeface="Arial" pitchFamily="34" charset="0"/>
              </a:defRPr>
            </a:lvl1pPr>
            <a:lvl2pPr marL="540000" indent="-180000">
              <a:lnSpc>
                <a:spcPct val="100000"/>
              </a:lnSpc>
              <a:spcBef>
                <a:spcPts val="0"/>
              </a:spcBef>
              <a:defRPr sz="1400" baseline="0">
                <a:solidFill>
                  <a:schemeClr val="tx1"/>
                </a:solidFill>
                <a:latin typeface="Arial" pitchFamily="34" charset="0"/>
                <a:cs typeface="Arial" pitchFamily="34" charset="0"/>
              </a:defRPr>
            </a:lvl2pPr>
            <a:lvl3pPr>
              <a:defRPr sz="1400" baseline="0">
                <a:latin typeface="Arial" pitchFamily="34" charset="0"/>
                <a:cs typeface="Arial" pitchFamily="34" charset="0"/>
              </a:defRPr>
            </a:lvl3pPr>
            <a:lvl4pPr marL="622800" indent="-180000">
              <a:defRPr sz="1400">
                <a:latin typeface="Arial" pitchFamily="34" charset="0"/>
                <a:cs typeface="Arial" pitchFamily="34" charset="0"/>
              </a:defRPr>
            </a:lvl4pPr>
            <a:lvl5pPr marL="622800">
              <a:defRPr sz="140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Tree>
    <p:extLst>
      <p:ext uri="{BB962C8B-B14F-4D97-AF65-F5344CB8AC3E}">
        <p14:creationId xmlns:p14="http://schemas.microsoft.com/office/powerpoint/2010/main" val="22378332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Body and Picture Right 1">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52800"/>
            <a:ext cx="4086000" cy="2835988"/>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262530219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ody and Picture Right 2">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37600" y="1237099"/>
            <a:ext cx="4086000" cy="702000"/>
          </a:xfrm>
          <a:prstGeom prst="rect">
            <a:avLst/>
          </a:prstGeom>
        </p:spPr>
        <p:txBody>
          <a:bodyPr vert="horz"/>
          <a:lstStyle>
            <a:lvl1pPr marL="0" indent="0" algn="l">
              <a:spcBef>
                <a:spcPts val="0"/>
              </a:spcBef>
              <a:buNone/>
              <a:defRPr sz="1800" baseline="0">
                <a:solidFill>
                  <a:schemeClr val="tx1"/>
                </a:solidFill>
                <a:latin typeface="Arial" pitchFamily="34" charset="0"/>
                <a:cs typeface="Arial" pitchFamily="34" charset="0"/>
              </a:defRPr>
            </a:lvl1pPr>
            <a:lvl2pPr marL="342900" indent="0" algn="l">
              <a:buNone/>
              <a:defRPr sz="1050"/>
            </a:lvl2pPr>
            <a:lvl3pPr marL="685800" indent="0" algn="l">
              <a:buNone/>
              <a:defRPr sz="1050"/>
            </a:lvl3pPr>
            <a:lvl4pPr marL="1028700" indent="0" algn="l">
              <a:buNone/>
              <a:defRPr sz="1050"/>
            </a:lvl4pPr>
            <a:lvl5pPr marL="1371600" indent="0" algn="l">
              <a:buNone/>
              <a:defRPr sz="1050"/>
            </a:lvl5pPr>
          </a:lstStyle>
          <a:p>
            <a:pPr lvl="0"/>
            <a:r>
              <a:rPr lang="en-GB" noProof="0"/>
              <a:t>Click to edit Master text styles</a:t>
            </a:r>
          </a:p>
        </p:txBody>
      </p:sp>
      <p:sp>
        <p:nvSpPr>
          <p:cNvPr id="19" name="Picture Placeholder 16"/>
          <p:cNvSpPr>
            <a:spLocks noGrp="1"/>
          </p:cNvSpPr>
          <p:nvPr>
            <p:ph type="pic" sz="quarter" idx="14"/>
          </p:nvPr>
        </p:nvSpPr>
        <p:spPr>
          <a:xfrm>
            <a:off x="4680000" y="1261267"/>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0" name="Picture Placeholder 16"/>
          <p:cNvSpPr>
            <a:spLocks noGrp="1"/>
          </p:cNvSpPr>
          <p:nvPr>
            <p:ph type="pic" sz="quarter" idx="15"/>
          </p:nvPr>
        </p:nvSpPr>
        <p:spPr>
          <a:xfrm>
            <a:off x="4680000" y="2904253"/>
            <a:ext cx="4086000" cy="1485000"/>
          </a:xfrm>
          <a:prstGeom prst="rect">
            <a:avLst/>
          </a:prstGeom>
        </p:spPr>
        <p:txBody>
          <a:bodyPr vert="horz" lIns="0" tIns="0" rIns="0" bIns="0" anchor="ctr" anchorCtr="0"/>
          <a:lstStyle>
            <a:lvl1pPr marL="0" indent="0" algn="ctr">
              <a:spcBef>
                <a:spcPts val="0"/>
              </a:spcBef>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4761388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1">
    <p:spTree>
      <p:nvGrpSpPr>
        <p:cNvPr id="1" name=""/>
        <p:cNvGrpSpPr/>
        <p:nvPr/>
      </p:nvGrpSpPr>
      <p:grpSpPr>
        <a:xfrm>
          <a:off x="0" y="0"/>
          <a:ext cx="0" cy="0"/>
          <a:chOff x="0" y="0"/>
          <a:chExt cx="0" cy="0"/>
        </a:xfrm>
      </p:grpSpPr>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7"/>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6"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7"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6428413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2">
    <p:spTree>
      <p:nvGrpSpPr>
        <p:cNvPr id="1" name=""/>
        <p:cNvGrpSpPr/>
        <p:nvPr/>
      </p:nvGrpSpPr>
      <p:grpSpPr>
        <a:xfrm>
          <a:off x="0" y="0"/>
          <a:ext cx="0" cy="0"/>
          <a:chOff x="0" y="0"/>
          <a:chExt cx="0" cy="0"/>
        </a:xfrm>
      </p:grpSpPr>
      <p:sp>
        <p:nvSpPr>
          <p:cNvPr id="21" name="Picture Placeholder 16"/>
          <p:cNvSpPr>
            <a:spLocks noGrp="1"/>
          </p:cNvSpPr>
          <p:nvPr>
            <p:ph type="pic" sz="quarter" idx="15"/>
          </p:nvPr>
        </p:nvSpPr>
        <p:spPr>
          <a:xfrm>
            <a:off x="46188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2" name="Picture Placeholder 16"/>
          <p:cNvSpPr>
            <a:spLocks noGrp="1"/>
          </p:cNvSpPr>
          <p:nvPr>
            <p:ph type="pic" sz="quarter" idx="16"/>
          </p:nvPr>
        </p:nvSpPr>
        <p:spPr>
          <a:xfrm>
            <a:off x="327600" y="2766792"/>
            <a:ext cx="414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7" name="Text Placeholder 2"/>
          <p:cNvSpPr>
            <a:spLocks noGrp="1"/>
          </p:cNvSpPr>
          <p:nvPr>
            <p:ph type="body" sz="quarter" idx="13"/>
          </p:nvPr>
        </p:nvSpPr>
        <p:spPr>
          <a:xfrm>
            <a:off x="236537" y="1237099"/>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7"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8"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834755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RIA TLR9">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486FD2-C3A7-1C42-A299-B8FF6953E81D}"/>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44000" y="2902521"/>
            <a:ext cx="8856000" cy="2125663"/>
          </a:xfrm>
          <a:prstGeom prst="rect">
            <a:avLst/>
          </a:prstGeom>
        </p:spPr>
      </p:pic>
      <p:sp>
        <p:nvSpPr>
          <p:cNvPr id="13"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11" name="Picture 10" descr="AZ_RGB_H_POS.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sp>
        <p:nvSpPr>
          <p:cNvPr id="16"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7"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8"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9"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279229961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Body and Picture Lower 3">
    <p:spTree>
      <p:nvGrpSpPr>
        <p:cNvPr id="1" name=""/>
        <p:cNvGrpSpPr/>
        <p:nvPr/>
      </p:nvGrpSpPr>
      <p:grpSpPr>
        <a:xfrm>
          <a:off x="0" y="0"/>
          <a:ext cx="0" cy="0"/>
          <a:chOff x="0" y="0"/>
          <a:chExt cx="0" cy="0"/>
        </a:xfrm>
      </p:grpSpPr>
      <p:sp>
        <p:nvSpPr>
          <p:cNvPr id="17" name="Picture Placeholder 16"/>
          <p:cNvSpPr>
            <a:spLocks noGrp="1"/>
          </p:cNvSpPr>
          <p:nvPr>
            <p:ph type="pic" sz="quarter" idx="14"/>
          </p:nvPr>
        </p:nvSpPr>
        <p:spPr>
          <a:xfrm>
            <a:off x="327600"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8" name="Picture Placeholder 16"/>
          <p:cNvSpPr>
            <a:spLocks noGrp="1"/>
          </p:cNvSpPr>
          <p:nvPr>
            <p:ph type="pic" sz="quarter" idx="15"/>
          </p:nvPr>
        </p:nvSpPr>
        <p:spPr>
          <a:xfrm>
            <a:off x="3201023"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19" name="Picture Placeholder 16"/>
          <p:cNvSpPr>
            <a:spLocks noGrp="1"/>
          </p:cNvSpPr>
          <p:nvPr>
            <p:ph type="pic" sz="quarter" idx="16"/>
          </p:nvPr>
        </p:nvSpPr>
        <p:spPr>
          <a:xfrm>
            <a:off x="6067748" y="2766792"/>
            <a:ext cx="2700000" cy="1620000"/>
          </a:xfrm>
          <a:prstGeom prst="rect">
            <a:avLst/>
          </a:prstGeom>
        </p:spPr>
        <p:txBody>
          <a:bodyPr vert="horz" lIns="0" tIns="0" rIns="0" bIns="0" anchor="ctr" anchorCtr="0"/>
          <a:lstStyle>
            <a:lvl1pPr marL="0" indent="0" algn="ctr">
              <a:lnSpc>
                <a:spcPct val="100000"/>
              </a:lnSpc>
              <a:spcBef>
                <a:spcPts val="0"/>
              </a:spcBef>
              <a:spcAft>
                <a:spcPts val="0"/>
              </a:spcAft>
              <a:buNone/>
              <a:defRPr sz="1050" baseline="0">
                <a:solidFill>
                  <a:schemeClr val="tx1"/>
                </a:solidFill>
                <a:latin typeface="Arial" pitchFamily="34" charset="0"/>
                <a:cs typeface="Arial" pitchFamily="34" charset="0"/>
              </a:defRPr>
            </a:lvl1pPr>
          </a:lstStyle>
          <a:p>
            <a:r>
              <a:rPr lang="en-GB" noProof="0"/>
              <a:t>Click icon to add picture</a:t>
            </a:r>
          </a:p>
        </p:txBody>
      </p:sp>
      <p:sp>
        <p:nvSpPr>
          <p:cNvPr id="21" name="Text Placeholder 2"/>
          <p:cNvSpPr>
            <a:spLocks noGrp="1"/>
          </p:cNvSpPr>
          <p:nvPr>
            <p:ph type="body" sz="quarter" idx="13"/>
          </p:nvPr>
        </p:nvSpPr>
        <p:spPr>
          <a:xfrm>
            <a:off x="236537" y="1237098"/>
            <a:ext cx="7056000" cy="1440000"/>
          </a:xfrm>
          <a:prstGeom prst="rect">
            <a:avLst/>
          </a:prstGeom>
        </p:spPr>
        <p:txBody>
          <a:bodyPr vert="horz"/>
          <a:lstStyle>
            <a:lvl1pPr marL="0" marR="0" indent="0" algn="l" defTabSz="685800" rtl="0" eaLnBrk="1" fontAlgn="base" latinLnBrk="0" hangingPunct="1">
              <a:lnSpc>
                <a:spcPct val="100000"/>
              </a:lnSpc>
              <a:spcBef>
                <a:spcPts val="0"/>
              </a:spcBef>
              <a:spcAft>
                <a:spcPts val="0"/>
              </a:spcAft>
              <a:buClrTx/>
              <a:buSzTx/>
              <a:buFontTx/>
              <a:buNone/>
              <a:tabLst/>
              <a:defRPr sz="1800">
                <a:solidFill>
                  <a:schemeClr val="tx1"/>
                </a:solidFill>
                <a:latin typeface="Arial" pitchFamily="34" charset="0"/>
                <a:cs typeface="Arial" pitchFamily="34" charset="0"/>
              </a:defRPr>
            </a:lvl1pPr>
            <a:lvl2pPr marL="198835" marR="0" indent="-197644" algn="l" defTabSz="685800" rtl="0" eaLnBrk="1" fontAlgn="base" latinLnBrk="0" hangingPunct="1">
              <a:lnSpc>
                <a:spcPct val="90000"/>
              </a:lnSpc>
              <a:spcBef>
                <a:spcPct val="0"/>
              </a:spcBef>
              <a:spcAft>
                <a:spcPct val="0"/>
              </a:spcAft>
              <a:buClrTx/>
              <a:buSzTx/>
              <a:buFontTx/>
              <a:buChar char="•"/>
              <a:tabLst/>
              <a:defRPr sz="1350"/>
            </a:lvl2pPr>
            <a:lvl3pPr marL="466725" marR="0" indent="-135731" algn="l" defTabSz="685800" rtl="0" eaLnBrk="1" fontAlgn="base" latinLnBrk="0" hangingPunct="1">
              <a:lnSpc>
                <a:spcPct val="90000"/>
              </a:lnSpc>
              <a:spcBef>
                <a:spcPct val="0"/>
              </a:spcBef>
              <a:spcAft>
                <a:spcPct val="0"/>
              </a:spcAft>
              <a:buClrTx/>
              <a:buSzTx/>
              <a:buFont typeface="Arial" charset="0"/>
              <a:buChar char="-"/>
              <a:tabLst/>
              <a:defRPr sz="1350"/>
            </a:lvl3pPr>
            <a:lvl4pPr marL="1243013" indent="-214313">
              <a:buFont typeface="Arial"/>
              <a:buChar char="•"/>
              <a:defRPr sz="1350"/>
            </a:lvl4pPr>
            <a:lvl5pPr marL="1585913" indent="-214313">
              <a:buFont typeface="Arial"/>
              <a:buChar char="•"/>
              <a:defRPr sz="1350"/>
            </a:lvl5pPr>
          </a:lstStyle>
          <a:p>
            <a:pPr lvl="0"/>
            <a:r>
              <a:rPr lang="en-GB" noProof="0"/>
              <a:t>Click to edit Master text styles</a:t>
            </a:r>
          </a:p>
        </p:txBody>
      </p:sp>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30693860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Contents List">
    <p:spTree>
      <p:nvGrpSpPr>
        <p:cNvPr id="1" name=""/>
        <p:cNvGrpSpPr/>
        <p:nvPr/>
      </p:nvGrpSpPr>
      <p:grpSpPr>
        <a:xfrm>
          <a:off x="0" y="0"/>
          <a:ext cx="0" cy="0"/>
          <a:chOff x="0" y="0"/>
          <a:chExt cx="0" cy="0"/>
        </a:xfrm>
      </p:grpSpPr>
      <p:sp>
        <p:nvSpPr>
          <p:cNvPr id="7" name="Content Placeholder 2"/>
          <p:cNvSpPr>
            <a:spLocks noGrp="1"/>
          </p:cNvSpPr>
          <p:nvPr>
            <p:ph idx="1" hasCustomPrompt="1"/>
          </p:nvPr>
        </p:nvSpPr>
        <p:spPr>
          <a:xfrm>
            <a:off x="236537" y="1233071"/>
            <a:ext cx="8766174" cy="3172500"/>
          </a:xfrm>
          <a:prstGeom prst="rect">
            <a:avLst/>
          </a:prstGeom>
        </p:spPr>
        <p:txBody>
          <a:bodyPr/>
          <a:lstStyle>
            <a:lvl1pPr marL="269875" indent="-269875">
              <a:lnSpc>
                <a:spcPct val="100000"/>
              </a:lnSpc>
              <a:spcBef>
                <a:spcPts val="0"/>
              </a:spcBef>
              <a:buClrTx/>
              <a:buFont typeface="+mj-lt"/>
              <a:buAutoNum type="arabicPeriod"/>
              <a:defRPr sz="1800" b="1">
                <a:solidFill>
                  <a:schemeClr val="tx1"/>
                </a:solidFill>
                <a:latin typeface="Arial" pitchFamily="34" charset="0"/>
                <a:cs typeface="Arial" pitchFamily="34" charset="0"/>
              </a:defRPr>
            </a:lvl1pPr>
            <a:lvl2pPr marL="472500" indent="-135000">
              <a:lnSpc>
                <a:spcPct val="100000"/>
              </a:lnSpc>
              <a:spcBef>
                <a:spcPts val="0"/>
              </a:spcBef>
              <a:buClrTx/>
              <a:buFont typeface="Arial" pitchFamily="34" charset="0"/>
              <a:buChar char="•"/>
              <a:defRPr sz="1600" baseline="0">
                <a:solidFill>
                  <a:schemeClr val="tx1"/>
                </a:solidFill>
                <a:latin typeface="Arial" pitchFamily="34" charset="0"/>
                <a:cs typeface="Arial" pitchFamily="34" charset="0"/>
              </a:defRPr>
            </a:lvl2pPr>
            <a:lvl3pPr>
              <a:defRPr sz="1050" baseline="0">
                <a:latin typeface="Arial" pitchFamily="34" charset="0"/>
                <a:cs typeface="Arial" pitchFamily="34" charset="0"/>
              </a:defRPr>
            </a:lvl3pPr>
            <a:lvl4pPr marL="467100" indent="-135000">
              <a:defRPr sz="1050">
                <a:latin typeface="Arial" pitchFamily="34" charset="0"/>
                <a:cs typeface="Arial" pitchFamily="34" charset="0"/>
              </a:defRPr>
            </a:lvl4pPr>
            <a:lvl5pPr marL="467100">
              <a:defRPr sz="1050">
                <a:latin typeface="Arial" pitchFamily="34" charset="0"/>
                <a:cs typeface="Arial" pitchFamily="34" charset="0"/>
              </a:defRPr>
            </a:lvl5pPr>
            <a:lvl6pPr>
              <a:defRPr>
                <a:latin typeface="Arial" pitchFamily="34" charset="0"/>
                <a:cs typeface="Arial" pitchFamily="34" charset="0"/>
              </a:defRPr>
            </a:lvl6pPr>
          </a:lstStyle>
          <a:p>
            <a:r>
              <a:rPr lang="en-GB" noProof="0"/>
              <a:t>First level</a:t>
            </a:r>
          </a:p>
          <a:p>
            <a:pPr lvl="1"/>
            <a:r>
              <a:rPr lang="en-GB" noProof="0"/>
              <a:t>Second level</a:t>
            </a:r>
          </a:p>
          <a:p>
            <a:pPr lvl="1"/>
            <a:r>
              <a:rPr lang="en-GB" noProof="0"/>
              <a:t>Third level</a:t>
            </a:r>
          </a:p>
          <a:p>
            <a:pPr lvl="1"/>
            <a:r>
              <a:rPr lang="en-GB" noProof="0"/>
              <a:t>Fourth level</a:t>
            </a:r>
          </a:p>
        </p:txBody>
      </p:sp>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9"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content title</a:t>
            </a:r>
          </a:p>
        </p:txBody>
      </p:sp>
    </p:spTree>
    <p:extLst>
      <p:ext uri="{BB962C8B-B14F-4D97-AF65-F5344CB8AC3E}">
        <p14:creationId xmlns:p14="http://schemas.microsoft.com/office/powerpoint/2010/main" val="419407199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
        <p:nvSpPr>
          <p:cNvPr id="6" name="Title 8"/>
          <p:cNvSpPr>
            <a:spLocks noGrp="1"/>
          </p:cNvSpPr>
          <p:nvPr>
            <p:ph type="title" hasCustomPrompt="1"/>
          </p:nvPr>
        </p:nvSpPr>
        <p:spPr>
          <a:xfrm>
            <a:off x="237062" y="144000"/>
            <a:ext cx="8765651" cy="504000"/>
          </a:xfrm>
          <a:prstGeom prst="rect">
            <a:avLst/>
          </a:prstGeom>
        </p:spPr>
        <p:txBody>
          <a:bodyPr vert="horz"/>
          <a:lstStyle>
            <a:lvl1pPr algn="l" defTabSz="457200" rtl="0" eaLnBrk="1" latinLnBrk="0" hangingPunct="1">
              <a:lnSpc>
                <a:spcPct val="100000"/>
              </a:lnSpc>
              <a:spcBef>
                <a:spcPct val="0"/>
              </a:spcBef>
              <a:buNone/>
              <a:defRPr lang="en-GB" sz="2400" b="1" kern="1200" baseline="0" noProof="0" dirty="0">
                <a:solidFill>
                  <a:srgbClr val="830051"/>
                </a:solidFill>
                <a:latin typeface="Arial" pitchFamily="34" charset="0"/>
                <a:ea typeface="+mj-ea"/>
                <a:cs typeface="Arial" pitchFamily="34" charset="0"/>
              </a:defRPr>
            </a:lvl1pPr>
          </a:lstStyle>
          <a:p>
            <a:r>
              <a:rPr lang="en-GB" noProof="0"/>
              <a:t>Click to add title</a:t>
            </a:r>
          </a:p>
        </p:txBody>
      </p:sp>
    </p:spTree>
    <p:extLst>
      <p:ext uri="{BB962C8B-B14F-4D97-AF65-F5344CB8AC3E}">
        <p14:creationId xmlns:p14="http://schemas.microsoft.com/office/powerpoint/2010/main" val="11422112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144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scovery Sciences">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16001" y="1081682"/>
            <a:ext cx="6822759" cy="504000"/>
          </a:xfrm>
          <a:prstGeom prst="rect">
            <a:avLst/>
          </a:prstGeom>
        </p:spPr>
        <p:txBody>
          <a:bodyPr vert="horz"/>
          <a:lstStyle>
            <a:lvl1pPr algn="l">
              <a:lnSpc>
                <a:spcPct val="90000"/>
              </a:lnSpc>
              <a:defRPr sz="2800" b="1" baseline="0">
                <a:solidFill>
                  <a:schemeClr val="tx2"/>
                </a:solidFill>
                <a:latin typeface="Arial" pitchFamily="34" charset="0"/>
                <a:cs typeface="Arial" pitchFamily="34" charset="0"/>
              </a:defRPr>
            </a:lvl1pPr>
          </a:lstStyle>
          <a:p>
            <a:r>
              <a:rPr lang="en-GB" noProof="0"/>
              <a:t>Click to add presentation title</a:t>
            </a:r>
          </a:p>
        </p:txBody>
      </p:sp>
      <p:pic>
        <p:nvPicPr>
          <p:cNvPr id="23" name="Picture 22" descr="AZ_RGB_H_POS.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038760" y="106818"/>
            <a:ext cx="1998000" cy="659979"/>
          </a:xfrm>
          <a:prstGeom prst="rect">
            <a:avLst/>
          </a:prstGeom>
        </p:spPr>
      </p:pic>
      <p:pic>
        <p:nvPicPr>
          <p:cNvPr id="2" name="Picture 1" descr="CRISPR_technology_for_genome_editing_screen.jp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146957" y="2876550"/>
            <a:ext cx="8856000" cy="2125664"/>
          </a:xfrm>
          <a:prstGeom prst="rect">
            <a:avLst/>
          </a:prstGeom>
        </p:spPr>
      </p:pic>
      <p:sp>
        <p:nvSpPr>
          <p:cNvPr id="10" name="Text Placeholder 29"/>
          <p:cNvSpPr>
            <a:spLocks noGrp="1"/>
          </p:cNvSpPr>
          <p:nvPr>
            <p:ph type="body" sz="quarter" idx="11" hasCustomPrompt="1"/>
          </p:nvPr>
        </p:nvSpPr>
        <p:spPr>
          <a:xfrm>
            <a:off x="215999" y="2401650"/>
            <a:ext cx="6480000" cy="190800"/>
          </a:xfrm>
          <a:prstGeom prst="rect">
            <a:avLst/>
          </a:prstGeom>
        </p:spPr>
        <p:txBody>
          <a:bodyPr vert="horz"/>
          <a:lstStyle>
            <a:lvl1pPr marL="0" indent="0">
              <a:lnSpc>
                <a:spcPts val="1100"/>
              </a:lnSpc>
              <a:spcBef>
                <a:spcPts val="0"/>
              </a:spcBef>
              <a:buNone/>
              <a:defRPr sz="1400" b="1">
                <a:solidFill>
                  <a:schemeClr val="tx1"/>
                </a:solidFill>
                <a:latin typeface="Arial" pitchFamily="34" charset="0"/>
                <a:cs typeface="Arial" pitchFamily="34" charset="0"/>
              </a:defRPr>
            </a:lvl1pPr>
          </a:lstStyle>
          <a:p>
            <a:pPr lvl="0"/>
            <a:r>
              <a:rPr lang="en-GB" noProof="0"/>
              <a:t>Click to add speaker title</a:t>
            </a:r>
          </a:p>
        </p:txBody>
      </p:sp>
      <p:sp>
        <p:nvSpPr>
          <p:cNvPr id="11" name="Text Placeholder 29"/>
          <p:cNvSpPr>
            <a:spLocks noGrp="1"/>
          </p:cNvSpPr>
          <p:nvPr>
            <p:ph type="body" sz="quarter" idx="12" hasCustomPrompt="1"/>
          </p:nvPr>
        </p:nvSpPr>
        <p:spPr>
          <a:xfrm>
            <a:off x="215999" y="2607900"/>
            <a:ext cx="6480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Click to add event title</a:t>
            </a:r>
          </a:p>
        </p:txBody>
      </p:sp>
      <p:sp>
        <p:nvSpPr>
          <p:cNvPr id="12" name="Text Placeholder 29"/>
          <p:cNvSpPr>
            <a:spLocks noGrp="1"/>
          </p:cNvSpPr>
          <p:nvPr>
            <p:ph type="body" sz="quarter" idx="15" hasCustomPrompt="1"/>
          </p:nvPr>
        </p:nvSpPr>
        <p:spPr>
          <a:xfrm>
            <a:off x="7128000" y="2401650"/>
            <a:ext cx="1872000" cy="190800"/>
          </a:xfrm>
          <a:prstGeom prst="rect">
            <a:avLst/>
          </a:prstGeom>
        </p:spPr>
        <p:txBody>
          <a:bodyPr vert="horz"/>
          <a:lstStyle>
            <a:lvl1pPr marL="0" indent="0">
              <a:lnSpc>
                <a:spcPts val="1100"/>
              </a:lnSpc>
              <a:spcBef>
                <a:spcPts val="0"/>
              </a:spcBef>
              <a:buNone/>
              <a:defRPr sz="1200" baseline="0">
                <a:solidFill>
                  <a:schemeClr val="tx1"/>
                </a:solidFill>
                <a:latin typeface="Arial" pitchFamily="34" charset="0"/>
                <a:cs typeface="Arial" pitchFamily="34" charset="0"/>
              </a:defRPr>
            </a:lvl1pPr>
          </a:lstStyle>
          <a:p>
            <a:pPr lvl="0"/>
            <a:r>
              <a:rPr lang="en-GB" noProof="0"/>
              <a:t>Confidential statement</a:t>
            </a:r>
          </a:p>
        </p:txBody>
      </p:sp>
      <p:sp>
        <p:nvSpPr>
          <p:cNvPr id="13" name="Text Placeholder 29"/>
          <p:cNvSpPr>
            <a:spLocks noGrp="1"/>
          </p:cNvSpPr>
          <p:nvPr>
            <p:ph type="body" sz="quarter" idx="13" hasCustomPrompt="1"/>
          </p:nvPr>
        </p:nvSpPr>
        <p:spPr>
          <a:xfrm>
            <a:off x="7128000" y="2607900"/>
            <a:ext cx="1872000" cy="190800"/>
          </a:xfrm>
          <a:prstGeom prst="rect">
            <a:avLst/>
          </a:prstGeom>
        </p:spPr>
        <p:txBody>
          <a:bodyPr vert="horz"/>
          <a:lstStyle>
            <a:lvl1pPr marL="0" indent="0">
              <a:lnSpc>
                <a:spcPts val="1100"/>
              </a:lnSpc>
              <a:spcBef>
                <a:spcPts val="0"/>
              </a:spcBef>
              <a:buNone/>
              <a:defRPr sz="1200">
                <a:solidFill>
                  <a:schemeClr val="tx1"/>
                </a:solidFill>
                <a:latin typeface="Arial" pitchFamily="34" charset="0"/>
                <a:cs typeface="Arial" pitchFamily="34" charset="0"/>
              </a:defRPr>
            </a:lvl1pPr>
          </a:lstStyle>
          <a:p>
            <a:pPr lvl="0"/>
            <a:r>
              <a:rPr lang="en-GB" noProof="0"/>
              <a:t>00 Month Year</a:t>
            </a:r>
          </a:p>
        </p:txBody>
      </p:sp>
    </p:spTree>
    <p:extLst>
      <p:ext uri="{BB962C8B-B14F-4D97-AF65-F5344CB8AC3E}">
        <p14:creationId xmlns:p14="http://schemas.microsoft.com/office/powerpoint/2010/main" val="131962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e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image" Target="../media/image1.jpe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54.xml"/><Relationship Id="rId7" Type="http://schemas.openxmlformats.org/officeDocument/2006/relationships/image" Target="../media/image1.jpeg"/><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theme" Target="../theme/theme3.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26" Type="http://schemas.openxmlformats.org/officeDocument/2006/relationships/slideLayout" Target="../slideLayouts/slideLayout82.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5" Type="http://schemas.openxmlformats.org/officeDocument/2006/relationships/slideLayout" Target="../slideLayouts/slideLayout81.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29" Type="http://schemas.openxmlformats.org/officeDocument/2006/relationships/image" Target="../media/image1.jpeg"/><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24" Type="http://schemas.openxmlformats.org/officeDocument/2006/relationships/slideLayout" Target="../slideLayouts/slideLayout80.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slideLayout" Target="../slideLayouts/slideLayout79.xml"/><Relationship Id="rId28" Type="http://schemas.openxmlformats.org/officeDocument/2006/relationships/theme" Target="../theme/theme4.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 Id="rId27"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descr="AZ_SYMBOL_RGB.jpg"/>
          <p:cNvPicPr>
            <a:picLocks noChangeAspect="1"/>
          </p:cNvPicPr>
          <p:nvPr userDrawn="1"/>
        </p:nvPicPr>
        <p:blipFill>
          <a:blip r:embed="rId24"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
        <p:nvSpPr>
          <p:cNvPr id="8"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spTree>
    <p:extLst>
      <p:ext uri="{BB962C8B-B14F-4D97-AF65-F5344CB8AC3E}">
        <p14:creationId xmlns:p14="http://schemas.microsoft.com/office/powerpoint/2010/main" val="3211318905"/>
      </p:ext>
    </p:extLst>
  </p:cSld>
  <p:clrMap bg1="lt1" tx1="dk1" bg2="lt2" tx2="dk2" accent1="accent1" accent2="accent2" accent3="accent3" accent4="accent4" accent5="accent5" accent6="accent6" hlink="hlink" folHlink="folHlink"/>
  <p:sldLayoutIdLst>
    <p:sldLayoutId id="2147483752" r:id="rId1"/>
    <p:sldLayoutId id="2147483830" r:id="rId2"/>
    <p:sldLayoutId id="2147483828" r:id="rId3"/>
    <p:sldLayoutId id="2147483790" r:id="rId4"/>
    <p:sldLayoutId id="2147483792" r:id="rId5"/>
    <p:sldLayoutId id="2147483793" r:id="rId6"/>
    <p:sldLayoutId id="2147483824" r:id="rId7"/>
    <p:sldLayoutId id="2147483826" r:id="rId8"/>
    <p:sldLayoutId id="2147483794" r:id="rId9"/>
    <p:sldLayoutId id="2147483832" r:id="rId10"/>
    <p:sldLayoutId id="2147483842" r:id="rId11"/>
    <p:sldLayoutId id="2147483843" r:id="rId12"/>
    <p:sldLayoutId id="2147483844" r:id="rId13"/>
    <p:sldLayoutId id="2147483795" r:id="rId14"/>
    <p:sldLayoutId id="2147483796" r:id="rId15"/>
    <p:sldLayoutId id="2147483833" r:id="rId16"/>
    <p:sldLayoutId id="2147483837" r:id="rId17"/>
    <p:sldLayoutId id="2147483839" r:id="rId18"/>
    <p:sldLayoutId id="2147483797" r:id="rId19"/>
    <p:sldLayoutId id="2147483798" r:id="rId20"/>
    <p:sldLayoutId id="2147483799" r:id="rId21"/>
    <p:sldLayoutId id="2147483789" r:id="rId22"/>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60529653"/>
      </p:ext>
    </p:extLst>
  </p:cSld>
  <p:clrMap bg1="lt1" tx1="dk1" bg2="lt2" tx2="dk2" accent1="accent1" accent2="accent2" accent3="accent3" accent4="accent4" accent5="accent5" accent6="accent6" hlink="hlink" folHlink="folHlink"/>
  <p:sldLayoutIdLst>
    <p:sldLayoutId id="2147483835" r:id="rId1"/>
    <p:sldLayoutId id="2147483831" r:id="rId2"/>
    <p:sldLayoutId id="2147483829" r:id="rId3"/>
    <p:sldLayoutId id="2147483812" r:id="rId4"/>
    <p:sldLayoutId id="2147483813" r:id="rId5"/>
    <p:sldLayoutId id="2147483814" r:id="rId6"/>
    <p:sldLayoutId id="2147483825" r:id="rId7"/>
    <p:sldLayoutId id="2147483827" r:id="rId8"/>
    <p:sldLayoutId id="2147483815" r:id="rId9"/>
    <p:sldLayoutId id="2147483811" r:id="rId10"/>
    <p:sldLayoutId id="2147483846" r:id="rId11"/>
    <p:sldLayoutId id="2147483845" r:id="rId12"/>
    <p:sldLayoutId id="2147483847" r:id="rId13"/>
    <p:sldLayoutId id="2147483806" r:id="rId14"/>
    <p:sldLayoutId id="2147483807" r:id="rId15"/>
    <p:sldLayoutId id="2147483841" r:id="rId16"/>
    <p:sldLayoutId id="2147483838" r:id="rId17"/>
    <p:sldLayoutId id="2147483840" r:id="rId18"/>
    <p:sldLayoutId id="2147483808" r:id="rId19"/>
    <p:sldLayoutId id="2147483809" r:id="rId20"/>
    <p:sldLayoutId id="2147483810" r:id="rId21"/>
    <p:sldLayoutId id="2147483816" r:id="rId22"/>
    <p:sldLayoutId id="2147483817" r:id="rId23"/>
    <p:sldLayoutId id="2147483818" r:id="rId24"/>
    <p:sldLayoutId id="2147483819" r:id="rId25"/>
    <p:sldLayoutId id="2147483820" r:id="rId26"/>
    <p:sldLayoutId id="2147483821" r:id="rId27"/>
    <p:sldLayoutId id="2147483822" r:id="rId28"/>
    <p:sldLayoutId id="2147483823" r:id="rId2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5" name="Picture 4" descr="AZ_SYMBOL_RGB.jp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60800452"/>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318375" y="4846754"/>
            <a:ext cx="396000" cy="162000"/>
          </a:xfrm>
          <a:prstGeom prst="rect">
            <a:avLst/>
          </a:prstGeom>
        </p:spPr>
        <p:txBody>
          <a:bodyPr vert="horz" lIns="0" tIns="0" rIns="0" bIns="0" rtlCol="0" anchor="t" anchorCtr="0"/>
          <a:lstStyle>
            <a:lvl1pPr algn="l">
              <a:defRPr sz="800" b="1">
                <a:solidFill>
                  <a:schemeClr val="tx1"/>
                </a:solidFill>
                <a:latin typeface="Arial" pitchFamily="34" charset="0"/>
                <a:cs typeface="Arial" pitchFamily="34" charset="0"/>
              </a:defRPr>
            </a:lvl1pPr>
          </a:lstStyle>
          <a:p>
            <a:fld id="{3C4F54F3-C349-4609-AFEE-01462D5C7942}" type="slidenum">
              <a:rPr lang="en-GB" smtClean="0"/>
              <a:pPr/>
              <a:t>‹#›</a:t>
            </a:fld>
            <a:endParaRPr lang="en-GB"/>
          </a:p>
        </p:txBody>
      </p:sp>
      <p:pic>
        <p:nvPicPr>
          <p:cNvPr id="4" name="Picture 3" descr="AZ_SYMBOL_RGB.jpg"/>
          <p:cNvPicPr>
            <a:picLocks noChangeAspect="1"/>
          </p:cNvPicPr>
          <p:nvPr userDrawn="1"/>
        </p:nvPicPr>
        <p:blipFill>
          <a:blip r:embed="rId29" cstate="screen">
            <a:extLst>
              <a:ext uri="{28A0092B-C50C-407E-A947-70E740481C1C}">
                <a14:useLocalDpi xmlns:a14="http://schemas.microsoft.com/office/drawing/2010/main"/>
              </a:ext>
            </a:extLst>
          </a:blip>
          <a:stretch>
            <a:fillRect/>
          </a:stretch>
        </p:blipFill>
        <p:spPr>
          <a:xfrm>
            <a:off x="8440596" y="4497844"/>
            <a:ext cx="453600" cy="522161"/>
          </a:xfrm>
          <a:prstGeom prst="rect">
            <a:avLst/>
          </a:prstGeom>
        </p:spPr>
      </p:pic>
    </p:spTree>
    <p:extLst>
      <p:ext uri="{BB962C8B-B14F-4D97-AF65-F5344CB8AC3E}">
        <p14:creationId xmlns:p14="http://schemas.microsoft.com/office/powerpoint/2010/main" val="525332996"/>
      </p:ext>
    </p:extLst>
  </p:cSld>
  <p:clrMap bg1="lt1" tx1="dk1" bg2="lt2" tx2="dk2" accent1="accent1" accent2="accent2" accent3="accent3" accent4="accent4" accent5="accent5" accent6="accent6" hlink="hlink" folHlink="folHlink"/>
  <p:sldLayoutIdLst>
    <p:sldLayoutId id="2147483676" r:id="rId1"/>
    <p:sldLayoutId id="2147483714" r:id="rId2"/>
    <p:sldLayoutId id="2147483720" r:id="rId3"/>
    <p:sldLayoutId id="2147483721" r:id="rId4"/>
    <p:sldLayoutId id="2147483722" r:id="rId5"/>
    <p:sldLayoutId id="2147483723" r:id="rId6"/>
    <p:sldLayoutId id="2147483724" r:id="rId7"/>
    <p:sldLayoutId id="214748368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jpe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57.xml"/><Relationship Id="rId4" Type="http://schemas.openxmlformats.org/officeDocument/2006/relationships/image" Target="../media/image40.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57.xml"/></Relationships>
</file>

<file path=ppt/slides/_rels/slide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xml"/><Relationship Id="rId1" Type="http://schemas.openxmlformats.org/officeDocument/2006/relationships/slideLayout" Target="../slideLayouts/slideLayout57.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4.xml.rels><?xml version="1.0" encoding="UTF-8" standalone="yes"?>
<Relationships xmlns="http://schemas.openxmlformats.org/package/2006/relationships"><Relationship Id="rId3" Type="http://schemas.openxmlformats.org/officeDocument/2006/relationships/hyperlink" Target="https://www.beekeeperstudio.io/" TargetMode="External"/><Relationship Id="rId2" Type="http://schemas.openxmlformats.org/officeDocument/2006/relationships/notesSlide" Target="../notesSlides/notesSlide2.xml"/><Relationship Id="rId1" Type="http://schemas.openxmlformats.org/officeDocument/2006/relationships/slideLayout" Target="../slideLayouts/slideLayout57.xml"/><Relationship Id="rId5" Type="http://schemas.openxmlformats.org/officeDocument/2006/relationships/image" Target="../media/image37.png"/><Relationship Id="rId4" Type="http://schemas.openxmlformats.org/officeDocument/2006/relationships/image" Target="../media/image35.png"/></Relationships>
</file>

<file path=ppt/slides/_rels/slide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xml"/><Relationship Id="rId1" Type="http://schemas.openxmlformats.org/officeDocument/2006/relationships/slideLayout" Target="../slideLayouts/slideLayout57.xml"/><Relationship Id="rId5" Type="http://schemas.openxmlformats.org/officeDocument/2006/relationships/image" Target="../media/image39.jpeg"/><Relationship Id="rId4" Type="http://schemas.openxmlformats.org/officeDocument/2006/relationships/image" Target="../media/image38.png"/></Relationships>
</file>

<file path=ppt/slides/_rels/slide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7.xml"/></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5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AD59-EFB0-42F3-8BCC-D937A691AD5F}"/>
              </a:ext>
            </a:extLst>
          </p:cNvPr>
          <p:cNvSpPr>
            <a:spLocks noGrp="1"/>
          </p:cNvSpPr>
          <p:nvPr>
            <p:ph type="title"/>
          </p:nvPr>
        </p:nvSpPr>
        <p:spPr>
          <a:xfrm>
            <a:off x="238757" y="1081679"/>
            <a:ext cx="6822759" cy="504000"/>
          </a:xfrm>
        </p:spPr>
        <p:txBody>
          <a:bodyPr/>
          <a:lstStyle/>
          <a:p>
            <a:r>
              <a:rPr lang="en-GB" dirty="0">
                <a:solidFill>
                  <a:srgbClr val="0A1A61"/>
                </a:solidFill>
              </a:rPr>
              <a:t>Deep-Dive Into SQL – Session One</a:t>
            </a:r>
          </a:p>
        </p:txBody>
      </p:sp>
      <p:pic>
        <p:nvPicPr>
          <p:cNvPr id="1026" name="Picture 2" descr="photo of outer space">
            <a:extLst>
              <a:ext uri="{FF2B5EF4-FFF2-40B4-BE49-F238E27FC236}">
                <a16:creationId xmlns:a16="http://schemas.microsoft.com/office/drawing/2014/main" id="{E8A109C8-0662-486D-8FFC-F5DBD5B39C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528" b="41523"/>
          <a:stretch/>
        </p:blipFill>
        <p:spPr bwMode="auto">
          <a:xfrm>
            <a:off x="238757" y="2941219"/>
            <a:ext cx="8689242" cy="20196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Logo&#10;&#10;Description automatically generated">
            <a:extLst>
              <a:ext uri="{FF2B5EF4-FFF2-40B4-BE49-F238E27FC236}">
                <a16:creationId xmlns:a16="http://schemas.microsoft.com/office/drawing/2014/main" id="{7BEC3908-E0C7-664F-96C5-43838EDA0F1C}"/>
              </a:ext>
            </a:extLst>
          </p:cNvPr>
          <p:cNvPicPr>
            <a:picLocks noChangeAspect="1"/>
          </p:cNvPicPr>
          <p:nvPr/>
        </p:nvPicPr>
        <p:blipFill>
          <a:blip r:embed="rId3"/>
          <a:stretch>
            <a:fillRect/>
          </a:stretch>
        </p:blipFill>
        <p:spPr>
          <a:xfrm>
            <a:off x="238757" y="2061749"/>
            <a:ext cx="1916795" cy="879470"/>
          </a:xfrm>
          <a:prstGeom prst="rect">
            <a:avLst/>
          </a:prstGeom>
        </p:spPr>
      </p:pic>
      <p:sp>
        <p:nvSpPr>
          <p:cNvPr id="17" name="TextBox 16">
            <a:extLst>
              <a:ext uri="{FF2B5EF4-FFF2-40B4-BE49-F238E27FC236}">
                <a16:creationId xmlns:a16="http://schemas.microsoft.com/office/drawing/2014/main" id="{C2604217-46D1-3D43-98FC-09529635764A}"/>
              </a:ext>
            </a:extLst>
          </p:cNvPr>
          <p:cNvSpPr txBox="1"/>
          <p:nvPr/>
        </p:nvSpPr>
        <p:spPr>
          <a:xfrm>
            <a:off x="1884476" y="2181813"/>
            <a:ext cx="2852825" cy="553998"/>
          </a:xfrm>
          <a:prstGeom prst="rect">
            <a:avLst/>
          </a:prstGeom>
          <a:noFill/>
        </p:spPr>
        <p:txBody>
          <a:bodyPr wrap="square" rtlCol="0">
            <a:spAutoFit/>
          </a:bodyPr>
          <a:lstStyle/>
          <a:p>
            <a:r>
              <a:rPr lang="en-US" sz="3000" dirty="0">
                <a:solidFill>
                  <a:srgbClr val="7CDE02"/>
                </a:solidFill>
                <a:latin typeface="Roboto" panose="02000000000000000000" pitchFamily="2" charset="0"/>
                <a:ea typeface="Roboto" panose="02000000000000000000" pitchFamily="2" charset="0"/>
              </a:rPr>
              <a:t>.education</a:t>
            </a:r>
          </a:p>
        </p:txBody>
      </p:sp>
    </p:spTree>
    <p:extLst>
      <p:ext uri="{BB962C8B-B14F-4D97-AF65-F5344CB8AC3E}">
        <p14:creationId xmlns:p14="http://schemas.microsoft.com/office/powerpoint/2010/main" val="211931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Mathematical operators</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668447" cy="3709025"/>
          </a:xfrm>
        </p:spPr>
        <p:txBody>
          <a:bodyPr vert="horz" anchor="t"/>
          <a:lstStyle/>
          <a:p>
            <a:pPr marL="342900" indent="-342900">
              <a:buFont typeface="Arial" panose="020B0604020202020204" pitchFamily="34" charset="0"/>
              <a:buChar char="•"/>
            </a:pPr>
            <a:r>
              <a:rPr lang="en-GB" sz="2000" dirty="0">
                <a:latin typeface="Arial"/>
                <a:cs typeface="Arial"/>
              </a:rPr>
              <a:t>Similarly</a:t>
            </a:r>
            <a:r>
              <a:rPr lang="en-GB" sz="2000" dirty="0">
                <a:cs typeface="Arial"/>
              </a:rPr>
              <a:t>, you can use mathematical operators to filter rows</a:t>
            </a:r>
          </a:p>
          <a:p>
            <a:pPr marL="342900" indent="-342900">
              <a:buFont typeface="Arial" panose="020B0604020202020204" pitchFamily="34" charset="0"/>
              <a:buChar char="•"/>
            </a:pPr>
            <a:endParaRPr lang="en-GB" sz="1600" dirty="0">
              <a:cs typeface="Arial"/>
            </a:endParaRPr>
          </a:p>
          <a:p>
            <a:pPr marL="342900" indent="-342900">
              <a:buFont typeface="Arial" panose="020B0604020202020204" pitchFamily="34" charset="0"/>
              <a:buChar char="•"/>
            </a:pPr>
            <a:r>
              <a:rPr lang="en-GB" sz="2000" dirty="0">
                <a:cs typeface="Arial"/>
              </a:rPr>
              <a:t>The ‘&gt;’ and ‘&lt;’ operators are used for strict inequalities:</a:t>
            </a:r>
          </a:p>
          <a:p>
            <a:pPr marL="342900" indent="-342900">
              <a:buFont typeface="Arial"/>
              <a:buChar char="•"/>
            </a:pPr>
            <a:endParaRPr lang="en-GB" sz="1600" dirty="0">
              <a:cs typeface="Arial"/>
            </a:endParaRPr>
          </a:p>
          <a:p>
            <a:pPr marL="800100" lvl="1" indent="-342900">
              <a:buFont typeface="Arial"/>
              <a:buChar char="•"/>
            </a:pPr>
            <a:r>
              <a:rPr lang="en-GB" sz="2000" dirty="0">
                <a:cs typeface="Arial"/>
              </a:rPr>
              <a:t>WHERE </a:t>
            </a:r>
            <a:r>
              <a:rPr lang="en-GB" sz="2000" dirty="0" err="1">
                <a:cs typeface="Arial"/>
              </a:rPr>
              <a:t>numerical_column_a</a:t>
            </a:r>
            <a:r>
              <a:rPr lang="en-GB" sz="2000" dirty="0">
                <a:cs typeface="Arial"/>
              </a:rPr>
              <a:t> &gt; 4</a:t>
            </a:r>
          </a:p>
          <a:p>
            <a:pPr marL="342900" indent="-342900">
              <a:buFont typeface="Arial"/>
              <a:buChar char="•"/>
            </a:pPr>
            <a:endParaRPr lang="en-GB" sz="1600" dirty="0">
              <a:cs typeface="Arial"/>
            </a:endParaRPr>
          </a:p>
          <a:p>
            <a:pPr marL="342900" indent="-342900">
              <a:buFont typeface="Arial"/>
              <a:buChar char="•"/>
            </a:pPr>
            <a:r>
              <a:rPr lang="en-GB" sz="2000" dirty="0">
                <a:cs typeface="Arial"/>
              </a:rPr>
              <a:t>The ‘&gt;=’ and ‘&lt;=’ operators are used for non-strict inequalities: </a:t>
            </a:r>
          </a:p>
          <a:p>
            <a:pPr marL="342900" indent="-342900">
              <a:buFont typeface="Arial"/>
              <a:buChar char="•"/>
            </a:pPr>
            <a:endParaRPr lang="en-GB" sz="1600" dirty="0">
              <a:cs typeface="Arial"/>
            </a:endParaRPr>
          </a:p>
          <a:p>
            <a:pPr marL="800100" lvl="1" indent="-342900">
              <a:buFont typeface="Arial"/>
              <a:buChar char="•"/>
            </a:pPr>
            <a:r>
              <a:rPr lang="en-GB" sz="2000" dirty="0">
                <a:cs typeface="Arial"/>
              </a:rPr>
              <a:t>WHERE </a:t>
            </a:r>
            <a:r>
              <a:rPr lang="en-GB" sz="2000" dirty="0" err="1">
                <a:cs typeface="Arial"/>
              </a:rPr>
              <a:t>numerical_column_a</a:t>
            </a:r>
            <a:r>
              <a:rPr lang="en-GB" sz="2000" dirty="0">
                <a:cs typeface="Arial"/>
              </a:rPr>
              <a:t> &gt;= 4</a:t>
            </a:r>
          </a:p>
          <a:p>
            <a:pPr marL="342900" indent="-342900">
              <a:buFont typeface="Arial"/>
              <a:buChar char="•"/>
            </a:pPr>
            <a:endParaRPr lang="en-GB" sz="1600" dirty="0">
              <a:cs typeface="Arial"/>
            </a:endParaRPr>
          </a:p>
          <a:p>
            <a:pPr marL="342900" indent="-342900">
              <a:buFont typeface="Arial"/>
              <a:buChar char="•"/>
            </a:pPr>
            <a:r>
              <a:rPr lang="en-GB" sz="2000" dirty="0">
                <a:cs typeface="Arial"/>
              </a:rPr>
              <a:t>The ‘&lt;&gt;’ operator is used for ‘not equals’:</a:t>
            </a:r>
          </a:p>
          <a:p>
            <a:pPr marL="342900" indent="-342900">
              <a:buFont typeface="Arial"/>
              <a:buChar char="•"/>
            </a:pPr>
            <a:endParaRPr lang="en-GB" sz="1600" dirty="0">
              <a:cs typeface="Arial"/>
            </a:endParaRPr>
          </a:p>
          <a:p>
            <a:pPr marL="800100" lvl="1" indent="-342900">
              <a:buFont typeface="Arial" panose="020B0604020202020204" pitchFamily="34" charset="0"/>
              <a:buChar char="•"/>
            </a:pPr>
            <a:r>
              <a:rPr lang="en-GB" sz="2000" dirty="0">
                <a:cs typeface="Arial"/>
              </a:rPr>
              <a:t>WHERE </a:t>
            </a:r>
            <a:r>
              <a:rPr lang="en-GB" sz="2000" dirty="0" err="1">
                <a:cs typeface="Arial"/>
              </a:rPr>
              <a:t>numerical_column_a</a:t>
            </a:r>
            <a:r>
              <a:rPr lang="en-GB" sz="2000" dirty="0">
                <a:cs typeface="Arial"/>
              </a:rPr>
              <a:t> &lt;&gt; 4  </a:t>
            </a: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3697891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Some notes on syntax and structure</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0" y="712956"/>
            <a:ext cx="8177735" cy="3709025"/>
          </a:xfrm>
        </p:spPr>
        <p:txBody>
          <a:bodyPr vert="horz" anchor="t"/>
          <a:lstStyle/>
          <a:p>
            <a:pPr marL="342900" indent="-342900">
              <a:buChar char="•"/>
            </a:pPr>
            <a:r>
              <a:rPr lang="en-GB" sz="2000" dirty="0">
                <a:latin typeface="Arial"/>
                <a:cs typeface="Arial"/>
              </a:rPr>
              <a:t>Queries have a LEGO-like structure: they start with broad selections of data and refine this selection more with each clause</a:t>
            </a:r>
          </a:p>
          <a:p>
            <a:pPr marL="342900" indent="-342900">
              <a:buChar char="•"/>
            </a:pPr>
            <a:endParaRPr lang="en-GB" sz="2000" dirty="0">
              <a:latin typeface="Arial"/>
              <a:cs typeface="Arial"/>
            </a:endParaRPr>
          </a:p>
          <a:p>
            <a:pPr marL="342900" indent="-342900">
              <a:buChar char="•"/>
            </a:pPr>
            <a:r>
              <a:rPr lang="en-GB" sz="2000" dirty="0">
                <a:latin typeface="Arial"/>
                <a:cs typeface="Arial"/>
              </a:rPr>
              <a:t>It is convention to capitalize SQL keywords:</a:t>
            </a:r>
          </a:p>
          <a:p>
            <a:pPr marL="800100" lvl="1" indent="-342900">
              <a:buChar char="•"/>
            </a:pPr>
            <a:r>
              <a:rPr lang="en-GB" sz="2000" dirty="0">
                <a:latin typeface="Arial"/>
                <a:cs typeface="Arial"/>
              </a:rPr>
              <a:t>SELECT, FROM, WHERE, AND, OR </a:t>
            </a:r>
          </a:p>
          <a:p>
            <a:pPr marL="342900" indent="-342900">
              <a:buChar char="•"/>
            </a:pPr>
            <a:endParaRPr lang="en-GB" sz="2000" dirty="0">
              <a:latin typeface="Arial"/>
              <a:cs typeface="Arial"/>
            </a:endParaRPr>
          </a:p>
          <a:p>
            <a:pPr marL="342900" indent="-342900">
              <a:buChar char="•"/>
            </a:pPr>
            <a:r>
              <a:rPr lang="en-GB" sz="2000" dirty="0">
                <a:latin typeface="Arial"/>
                <a:cs typeface="Arial"/>
              </a:rPr>
              <a:t>Queries always end with a semicolon </a:t>
            </a:r>
          </a:p>
          <a:p>
            <a:pPr marL="342900" indent="-342900">
              <a:buChar char="•"/>
            </a:pPr>
            <a:endParaRPr lang="en-GB" sz="2000" dirty="0">
              <a:latin typeface="Arial"/>
              <a:cs typeface="Arial"/>
            </a:endParaRPr>
          </a:p>
          <a:p>
            <a:pPr marL="342900" indent="-342900">
              <a:buChar char="•"/>
            </a:pPr>
            <a:r>
              <a:rPr lang="en-GB" sz="2000" dirty="0">
                <a:latin typeface="Arial"/>
                <a:cs typeface="Arial"/>
              </a:rPr>
              <a:t>Be careful with using single quote marks for string columns</a:t>
            </a:r>
          </a:p>
          <a:p>
            <a:pPr marL="800100" lvl="1" indent="-342900">
              <a:buChar char="•"/>
            </a:pPr>
            <a:r>
              <a:rPr lang="en-GB" sz="2000" dirty="0">
                <a:latin typeface="Arial"/>
                <a:cs typeface="Arial"/>
              </a:rPr>
              <a:t>W</a:t>
            </a:r>
            <a:r>
              <a:rPr lang="en-GB" sz="2000" dirty="0">
                <a:cs typeface="Arial"/>
              </a:rPr>
              <a:t>HERE population &gt; 30000 </a:t>
            </a:r>
            <a:r>
              <a:rPr lang="en-GB" sz="2000" dirty="0" err="1">
                <a:cs typeface="Arial"/>
              </a:rPr>
              <a:t>v.s</a:t>
            </a:r>
            <a:r>
              <a:rPr lang="en-GB" sz="2000" dirty="0">
                <a:cs typeface="Arial"/>
              </a:rPr>
              <a:t> WHERE country = ‘Germany’  </a:t>
            </a:r>
          </a:p>
          <a:p>
            <a:pPr marL="342900" indent="-342900">
              <a:buChar char="•"/>
            </a:pPr>
            <a:endParaRPr lang="en-GB" sz="2000" dirty="0">
              <a:latin typeface="Arial"/>
              <a:cs typeface="Arial"/>
            </a:endParaRPr>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1823566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Some notes on terminology</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015688" cy="3709025"/>
          </a:xfrm>
        </p:spPr>
        <p:txBody>
          <a:bodyPr vert="horz" anchor="t"/>
          <a:lstStyle/>
          <a:p>
            <a:pPr marL="342900" indent="-342900">
              <a:buChar char="•"/>
            </a:pPr>
            <a:r>
              <a:rPr lang="en-GB" sz="2000" dirty="0">
                <a:latin typeface="Arial"/>
                <a:cs typeface="Arial"/>
              </a:rPr>
              <a:t>SQL has its own terminology, and its good to know it:</a:t>
            </a:r>
          </a:p>
          <a:p>
            <a:pPr marL="800100" lvl="1" indent="-342900">
              <a:buChar char="•"/>
            </a:pPr>
            <a:r>
              <a:rPr lang="en-GB" sz="2000" dirty="0">
                <a:latin typeface="Arial"/>
                <a:cs typeface="Arial"/>
              </a:rPr>
              <a:t>Statements are instructions. </a:t>
            </a:r>
          </a:p>
          <a:p>
            <a:pPr marL="800100" lvl="1" indent="-342900">
              <a:buChar char="•"/>
            </a:pPr>
            <a:r>
              <a:rPr lang="en-GB" sz="2000" dirty="0">
                <a:latin typeface="Arial"/>
                <a:cs typeface="Arial"/>
              </a:rPr>
              <a:t>Queries are a type of statement.</a:t>
            </a:r>
          </a:p>
          <a:p>
            <a:pPr marL="800100" lvl="1" indent="-342900">
              <a:buChar char="•"/>
            </a:pPr>
            <a:r>
              <a:rPr lang="en-GB" sz="2000" dirty="0">
                <a:latin typeface="Arial"/>
                <a:cs typeface="Arial"/>
              </a:rPr>
              <a:t>Clauses are the LEGO brick questions.</a:t>
            </a:r>
          </a:p>
          <a:p>
            <a:pPr marL="800100" lvl="1" indent="-342900">
              <a:buChar char="•"/>
            </a:pPr>
            <a:r>
              <a:rPr lang="en-GB" sz="2000" dirty="0">
                <a:latin typeface="Arial"/>
                <a:cs typeface="Arial"/>
              </a:rPr>
              <a:t>Predicates are true/false answers to clauses.</a:t>
            </a:r>
          </a:p>
          <a:p>
            <a:pPr marL="800100" lvl="1" indent="-342900">
              <a:buChar char="•"/>
            </a:pPr>
            <a:r>
              <a:rPr lang="en-GB" sz="2000" dirty="0">
                <a:latin typeface="Arial"/>
                <a:cs typeface="Arial"/>
              </a:rPr>
              <a:t>Expressions are scalars or tables</a:t>
            </a:r>
          </a:p>
          <a:p>
            <a:pPr marL="800100" lvl="1" indent="-342900">
              <a:buChar char="•"/>
            </a:pPr>
            <a:endParaRPr lang="en-GB" sz="2000" dirty="0">
              <a:cs typeface="Arial"/>
            </a:endParaRPr>
          </a:p>
          <a:p>
            <a:pPr marL="342900" indent="-342900">
              <a:buChar char="•"/>
            </a:pPr>
            <a:endParaRPr lang="en-GB" sz="2000" dirty="0">
              <a:latin typeface="Arial"/>
              <a:cs typeface="Arial"/>
            </a:endParaRPr>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pic>
        <p:nvPicPr>
          <p:cNvPr id="6146" name="Picture 2" descr="Database — Structured Query Language (SQL) (Part 8) | by Omar Elgabry |  OmarElgabry&amp;#39;s Blog | Medium">
            <a:extLst>
              <a:ext uri="{FF2B5EF4-FFF2-40B4-BE49-F238E27FC236}">
                <a16:creationId xmlns:a16="http://schemas.microsoft.com/office/drawing/2014/main" id="{B5E07AB5-72F2-0F42-B05A-AAA84D723B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1448" y="2911119"/>
            <a:ext cx="6889508" cy="2088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086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Some notes on dialects</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015688" cy="3709025"/>
          </a:xfrm>
        </p:spPr>
        <p:txBody>
          <a:bodyPr vert="horz" anchor="t"/>
          <a:lstStyle/>
          <a:p>
            <a:pPr marL="342900" indent="-342900">
              <a:buChar char="•"/>
            </a:pPr>
            <a:r>
              <a:rPr lang="en-GB" sz="2000" dirty="0">
                <a:latin typeface="Arial"/>
                <a:cs typeface="Arial"/>
              </a:rPr>
              <a:t>SQL is a language. And languages have variants:</a:t>
            </a:r>
          </a:p>
          <a:p>
            <a:pPr marL="800100" lvl="1" indent="-342900">
              <a:buChar char="•"/>
            </a:pPr>
            <a:r>
              <a:rPr lang="en-GB" sz="2000" dirty="0">
                <a:latin typeface="Arial"/>
                <a:cs typeface="Arial"/>
              </a:rPr>
              <a:t>Microsoft Server SQL</a:t>
            </a:r>
          </a:p>
          <a:p>
            <a:pPr marL="800100" lvl="1" indent="-342900">
              <a:buFont typeface="Arial"/>
              <a:buChar char="•"/>
            </a:pPr>
            <a:r>
              <a:rPr lang="en-GB" sz="2000" dirty="0">
                <a:latin typeface="Arial"/>
                <a:cs typeface="Arial"/>
              </a:rPr>
              <a:t>Oracle </a:t>
            </a:r>
            <a:r>
              <a:rPr lang="en-GB" sz="2000" dirty="0">
                <a:cs typeface="Arial"/>
              </a:rPr>
              <a:t>Database</a:t>
            </a:r>
            <a:endParaRPr lang="en-GB" sz="2000" dirty="0">
              <a:latin typeface="Arial"/>
              <a:cs typeface="Arial"/>
            </a:endParaRPr>
          </a:p>
          <a:p>
            <a:pPr marL="800100" lvl="1" indent="-342900">
              <a:buChar char="•"/>
            </a:pPr>
            <a:r>
              <a:rPr lang="en-GB" sz="2000" dirty="0">
                <a:latin typeface="Arial"/>
                <a:cs typeface="Arial"/>
              </a:rPr>
              <a:t>PostgreSQL</a:t>
            </a:r>
          </a:p>
          <a:p>
            <a:pPr marL="800100" lvl="1" indent="-342900">
              <a:buChar char="•"/>
            </a:pPr>
            <a:r>
              <a:rPr lang="en-GB" sz="2000" b="1" dirty="0">
                <a:latin typeface="Arial"/>
                <a:cs typeface="Arial"/>
              </a:rPr>
              <a:t>MySQL (the one taught in this course) </a:t>
            </a:r>
            <a:endParaRPr lang="en-GB" sz="2000" dirty="0">
              <a:latin typeface="Arial"/>
              <a:cs typeface="Arial"/>
            </a:endParaRPr>
          </a:p>
          <a:p>
            <a:pPr marL="342900" indent="-342900">
              <a:buChar char="•"/>
            </a:pPr>
            <a:endParaRPr lang="en-GB" sz="2000" dirty="0">
              <a:latin typeface="Arial"/>
              <a:cs typeface="Arial"/>
            </a:endParaRPr>
          </a:p>
          <a:p>
            <a:pPr marL="342900" indent="-342900">
              <a:buChar char="•"/>
            </a:pPr>
            <a:r>
              <a:rPr lang="en-GB" sz="2000" dirty="0">
                <a:latin typeface="Arial"/>
                <a:cs typeface="Arial"/>
              </a:rPr>
              <a:t>There may be syntax discrepancies amongst variants</a:t>
            </a:r>
          </a:p>
          <a:p>
            <a:pPr marL="800100" lvl="1" indent="-342900">
              <a:buChar char="•"/>
            </a:pPr>
            <a:r>
              <a:rPr lang="en-GB" sz="2000" dirty="0">
                <a:latin typeface="Arial"/>
                <a:cs typeface="Arial"/>
              </a:rPr>
              <a:t>For example, the LIMIT clause in MSSQL Server:</a:t>
            </a:r>
          </a:p>
          <a:p>
            <a:pPr marL="800100" lvl="1" indent="-342900">
              <a:buChar char="•"/>
            </a:pPr>
            <a:endParaRPr lang="en-GB" sz="1400" dirty="0">
              <a:latin typeface="Arial"/>
              <a:cs typeface="Arial"/>
            </a:endParaRPr>
          </a:p>
          <a:p>
            <a:pPr marL="800100" lvl="1" indent="-342900">
              <a:buChar char="•"/>
            </a:pPr>
            <a:r>
              <a:rPr lang="en-GB" sz="2000" dirty="0"/>
              <a:t>SELECT TOP number  </a:t>
            </a:r>
            <a:r>
              <a:rPr lang="en-GB" sz="2000" dirty="0" err="1"/>
              <a:t>column_name</a:t>
            </a:r>
            <a:r>
              <a:rPr lang="en-GB" sz="2000" dirty="0"/>
              <a:t> </a:t>
            </a:r>
            <a:br>
              <a:rPr lang="en-GB" sz="2000" dirty="0"/>
            </a:br>
            <a:r>
              <a:rPr lang="en-GB" sz="2000" dirty="0"/>
              <a:t>FROM </a:t>
            </a:r>
            <a:r>
              <a:rPr lang="en-GB" sz="2000" dirty="0" err="1"/>
              <a:t>table_name</a:t>
            </a:r>
            <a:br>
              <a:rPr lang="en-GB" sz="2000" dirty="0"/>
            </a:br>
            <a:r>
              <a:rPr lang="en-GB" sz="2000" dirty="0"/>
              <a:t>WHERE condition;</a:t>
            </a:r>
            <a:endParaRPr lang="en-GB" sz="2000" dirty="0">
              <a:cs typeface="Arial"/>
            </a:endParaRPr>
          </a:p>
          <a:p>
            <a:pPr marL="800100" lvl="1" indent="-342900">
              <a:buChar char="•"/>
            </a:pPr>
            <a:endParaRPr lang="en-GB" sz="2000" dirty="0">
              <a:latin typeface="Arial"/>
              <a:cs typeface="Arial"/>
            </a:endParaRPr>
          </a:p>
          <a:p>
            <a:pPr marL="800100" lvl="1" indent="-342900">
              <a:buChar char="•"/>
            </a:pPr>
            <a:endParaRPr lang="en-GB" sz="2000" dirty="0">
              <a:cs typeface="Arial"/>
            </a:endParaRPr>
          </a:p>
          <a:p>
            <a:pPr marL="342900" indent="-342900">
              <a:buChar char="•"/>
            </a:pPr>
            <a:endParaRPr lang="en-GB" sz="2000" dirty="0">
              <a:latin typeface="Arial"/>
              <a:cs typeface="Arial"/>
            </a:endParaRPr>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3927380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Session Content</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2" y="712956"/>
            <a:ext cx="5573430" cy="3172141"/>
          </a:xfrm>
        </p:spPr>
        <p:txBody>
          <a:bodyPr vert="horz" anchor="t"/>
          <a:lstStyle/>
          <a:p>
            <a:pPr marL="342900" indent="-342900">
              <a:lnSpc>
                <a:spcPct val="150000"/>
              </a:lnSpc>
              <a:buFont typeface="Arial"/>
              <a:buChar char="•"/>
            </a:pPr>
            <a:r>
              <a:rPr lang="en-GB" sz="2000" dirty="0">
                <a:latin typeface="Arial"/>
                <a:cs typeface="Arial"/>
              </a:rPr>
              <a:t>What is SQL?</a:t>
            </a:r>
          </a:p>
          <a:p>
            <a:pPr marL="342900" indent="-342900">
              <a:lnSpc>
                <a:spcPct val="150000"/>
              </a:lnSpc>
              <a:buChar char="•"/>
            </a:pPr>
            <a:r>
              <a:rPr lang="en-GB" sz="2000" dirty="0">
                <a:latin typeface="Arial"/>
                <a:cs typeface="Arial"/>
              </a:rPr>
              <a:t>Connecting to the course database</a:t>
            </a:r>
            <a:endParaRPr lang="en-GB" sz="2000" dirty="0"/>
          </a:p>
          <a:p>
            <a:pPr marL="342900" indent="-342900">
              <a:lnSpc>
                <a:spcPct val="150000"/>
              </a:lnSpc>
              <a:buChar char="•"/>
            </a:pPr>
            <a:r>
              <a:rPr lang="en-GB" sz="2000" dirty="0">
                <a:latin typeface="Arial"/>
                <a:cs typeface="Arial"/>
              </a:rPr>
              <a:t>Selecting data from a table</a:t>
            </a:r>
            <a:endParaRPr lang="en-GB" sz="2000" dirty="0"/>
          </a:p>
          <a:p>
            <a:pPr marL="342900" indent="-342900">
              <a:lnSpc>
                <a:spcPct val="150000"/>
              </a:lnSpc>
              <a:buChar char="•"/>
            </a:pPr>
            <a:r>
              <a:rPr lang="en-GB" sz="2000" dirty="0">
                <a:latin typeface="Arial"/>
                <a:cs typeface="Arial"/>
              </a:rPr>
              <a:t>Filtering rows</a:t>
            </a:r>
          </a:p>
          <a:p>
            <a:pPr marL="342900" indent="-342900">
              <a:lnSpc>
                <a:spcPct val="150000"/>
              </a:lnSpc>
              <a:buChar char="•"/>
            </a:pPr>
            <a:r>
              <a:rPr lang="en-GB" sz="2000" dirty="0">
                <a:latin typeface="Arial"/>
                <a:cs typeface="Arial"/>
              </a:rPr>
              <a:t>Logical and mathematical operators </a:t>
            </a:r>
          </a:p>
          <a:p>
            <a:pPr marL="342900" indent="-342900">
              <a:lnSpc>
                <a:spcPct val="150000"/>
              </a:lnSpc>
              <a:buChar char="•"/>
            </a:pPr>
            <a:r>
              <a:rPr lang="en-GB" sz="2000" dirty="0">
                <a:latin typeface="Arial"/>
                <a:cs typeface="Arial"/>
              </a:rPr>
              <a:t>Some notes on syntax, structure, terminology, and dialects </a:t>
            </a:r>
          </a:p>
          <a:p>
            <a:pPr marL="342900" indent="-342900">
              <a:lnSpc>
                <a:spcPct val="150000"/>
              </a:lnSpc>
              <a:buChar char="•"/>
            </a:pPr>
            <a:endParaRPr lang="en-GB" sz="2000" dirty="0">
              <a:latin typeface="Arial"/>
              <a:cs typeface="Arial"/>
            </a:endParaRPr>
          </a:p>
          <a:p>
            <a:pPr marL="342900" indent="-342900">
              <a:buChar char="•"/>
            </a:pPr>
            <a:endParaRPr lang="en-GB" sz="2000" dirty="0">
              <a:latin typeface="Arial"/>
              <a:cs typeface="Arial"/>
            </a:endParaRPr>
          </a:p>
        </p:txBody>
      </p:sp>
      <p:pic>
        <p:nvPicPr>
          <p:cNvPr id="6" name="Picture 5" descr="Icon&#10;&#10;Description automatically generated with medium confidence">
            <a:extLst>
              <a:ext uri="{FF2B5EF4-FFF2-40B4-BE49-F238E27FC236}">
                <a16:creationId xmlns:a16="http://schemas.microsoft.com/office/drawing/2014/main" id="{49622C7D-207D-AF4D-B65A-87D6784BB1E6}"/>
              </a:ext>
            </a:extLst>
          </p:cNvPr>
          <p:cNvPicPr>
            <a:picLocks noChangeAspect="1"/>
          </p:cNvPicPr>
          <p:nvPr/>
        </p:nvPicPr>
        <p:blipFill>
          <a:blip r:embed="rId3"/>
          <a:stretch>
            <a:fillRect/>
          </a:stretch>
        </p:blipFill>
        <p:spPr>
          <a:xfrm>
            <a:off x="8127812" y="4127312"/>
            <a:ext cx="1016188" cy="1016188"/>
          </a:xfrm>
          <a:prstGeom prst="rect">
            <a:avLst/>
          </a:prstGeom>
        </p:spPr>
      </p:pic>
      <p:pic>
        <p:nvPicPr>
          <p:cNvPr id="7" name="Picture 2" descr="Checklist vector icon | Free SVG">
            <a:extLst>
              <a:ext uri="{FF2B5EF4-FFF2-40B4-BE49-F238E27FC236}">
                <a16:creationId xmlns:a16="http://schemas.microsoft.com/office/drawing/2014/main" id="{C9C281B1-62E5-5C4D-98BA-F3D6C0282A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4655" y="932964"/>
            <a:ext cx="3233157" cy="323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478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What is SQL?</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409228" cy="3709025"/>
          </a:xfrm>
        </p:spPr>
        <p:txBody>
          <a:bodyPr vert="horz" anchor="t"/>
          <a:lstStyle/>
          <a:p>
            <a:pPr marL="342900" indent="-342900">
              <a:lnSpc>
                <a:spcPct val="150000"/>
              </a:lnSpc>
              <a:spcAft>
                <a:spcPts val="600"/>
              </a:spcAft>
              <a:buChar char="•"/>
            </a:pPr>
            <a:r>
              <a:rPr lang="en-GB" sz="2000" dirty="0">
                <a:latin typeface="Arial"/>
                <a:cs typeface="Arial"/>
              </a:rPr>
              <a:t>SQL is a language designed for managing relational databases</a:t>
            </a:r>
          </a:p>
          <a:p>
            <a:pPr marL="342900" indent="-342900">
              <a:lnSpc>
                <a:spcPct val="150000"/>
              </a:lnSpc>
              <a:spcAft>
                <a:spcPts val="600"/>
              </a:spcAft>
              <a:buChar char="•"/>
            </a:pPr>
            <a:r>
              <a:rPr lang="en-GB" sz="2000" dirty="0">
                <a:latin typeface="Arial"/>
                <a:cs typeface="Arial"/>
              </a:rPr>
              <a:t>These are made up of </a:t>
            </a:r>
            <a:r>
              <a:rPr lang="en-GB" sz="2000" b="1" dirty="0">
                <a:latin typeface="Arial"/>
                <a:cs typeface="Arial"/>
              </a:rPr>
              <a:t>tables</a:t>
            </a:r>
            <a:r>
              <a:rPr lang="en-GB" sz="2000" dirty="0">
                <a:latin typeface="Arial"/>
                <a:cs typeface="Arial"/>
              </a:rPr>
              <a:t>, </a:t>
            </a:r>
            <a:r>
              <a:rPr lang="en-GB" sz="2000" b="1" dirty="0">
                <a:latin typeface="Arial"/>
                <a:cs typeface="Arial"/>
              </a:rPr>
              <a:t>rows</a:t>
            </a:r>
            <a:r>
              <a:rPr lang="en-GB" sz="2000" dirty="0">
                <a:latin typeface="Arial"/>
                <a:cs typeface="Arial"/>
              </a:rPr>
              <a:t>, and </a:t>
            </a:r>
            <a:r>
              <a:rPr lang="en-GB" sz="2000" b="1" dirty="0">
                <a:latin typeface="Arial"/>
                <a:cs typeface="Arial"/>
              </a:rPr>
              <a:t>columns</a:t>
            </a:r>
          </a:p>
          <a:p>
            <a:pPr marL="800100" lvl="1" indent="-342900">
              <a:lnSpc>
                <a:spcPct val="150000"/>
              </a:lnSpc>
              <a:spcAft>
                <a:spcPts val="600"/>
              </a:spcAft>
              <a:buChar char="•"/>
            </a:pPr>
            <a:r>
              <a:rPr lang="en-GB" sz="2000" dirty="0">
                <a:latin typeface="Arial"/>
                <a:cs typeface="Arial"/>
              </a:rPr>
              <a:t>You can consult this structure in the database </a:t>
            </a:r>
            <a:r>
              <a:rPr lang="en-GB" sz="2000" b="1" dirty="0">
                <a:latin typeface="Arial"/>
                <a:cs typeface="Arial"/>
              </a:rPr>
              <a:t>schema</a:t>
            </a:r>
          </a:p>
          <a:p>
            <a:pPr marL="342900" indent="-342900">
              <a:lnSpc>
                <a:spcPct val="150000"/>
              </a:lnSpc>
              <a:spcAft>
                <a:spcPts val="600"/>
              </a:spcAft>
              <a:buChar char="•"/>
            </a:pPr>
            <a:r>
              <a:rPr lang="en-GB" sz="2000" dirty="0">
                <a:latin typeface="Arial"/>
                <a:cs typeface="Arial"/>
              </a:rPr>
              <a:t>Why use databases for storage?</a:t>
            </a:r>
          </a:p>
          <a:p>
            <a:pPr marL="800100" lvl="1" indent="-342900">
              <a:lnSpc>
                <a:spcPct val="150000"/>
              </a:lnSpc>
              <a:spcAft>
                <a:spcPts val="600"/>
              </a:spcAft>
              <a:buChar char="•"/>
            </a:pPr>
            <a:r>
              <a:rPr lang="en-GB" sz="2000" dirty="0">
                <a:latin typeface="Arial"/>
                <a:cs typeface="Arial"/>
              </a:rPr>
              <a:t>Speed, size, scalability, concurrency, relationality  </a:t>
            </a:r>
          </a:p>
          <a:p>
            <a:pPr marL="342900" indent="-342900">
              <a:lnSpc>
                <a:spcPct val="150000"/>
              </a:lnSpc>
              <a:spcAft>
                <a:spcPts val="600"/>
              </a:spcAft>
              <a:buChar char="•"/>
            </a:pPr>
            <a:r>
              <a:rPr lang="en-GB" sz="2000" dirty="0">
                <a:latin typeface="Arial"/>
                <a:cs typeface="Arial"/>
              </a:rPr>
              <a:t>SQL allows us to retrieve data to then visualize, model, and analyse</a:t>
            </a:r>
            <a:endParaRPr lang="en-GB" sz="2000" b="1" dirty="0">
              <a:latin typeface="Arial"/>
              <a:cs typeface="Arial"/>
            </a:endParaRPr>
          </a:p>
          <a:p>
            <a:pPr marL="342900" indent="-342900">
              <a:lnSpc>
                <a:spcPct val="150000"/>
              </a:lnSpc>
              <a:spcAft>
                <a:spcPts val="600"/>
              </a:spcAft>
              <a:buChar char="•"/>
            </a:pPr>
            <a:r>
              <a:rPr lang="en-GB" sz="2000" dirty="0">
                <a:latin typeface="Arial"/>
                <a:cs typeface="Arial"/>
              </a:rPr>
              <a:t>Its important that you know how to retrieve data </a:t>
            </a:r>
            <a:r>
              <a:rPr lang="en-GB" sz="2000" i="1" dirty="0">
                <a:latin typeface="Arial"/>
                <a:cs typeface="Arial"/>
              </a:rPr>
              <a:t>‘smartly’ </a:t>
            </a: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2"/>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2480925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Connecting to the course database</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8513239" cy="3709025"/>
          </a:xfrm>
        </p:spPr>
        <p:txBody>
          <a:bodyPr vert="horz" anchor="t"/>
          <a:lstStyle/>
          <a:p>
            <a:pPr marL="342900" indent="-342900">
              <a:lnSpc>
                <a:spcPct val="150000"/>
              </a:lnSpc>
              <a:spcAft>
                <a:spcPts val="600"/>
              </a:spcAft>
              <a:buChar char="•"/>
            </a:pPr>
            <a:r>
              <a:rPr lang="en-GB" sz="2000" dirty="0">
                <a:latin typeface="Arial"/>
                <a:cs typeface="Arial"/>
              </a:rPr>
              <a:t>During the course we will enable you to practice on </a:t>
            </a:r>
            <a:r>
              <a:rPr lang="en-GB" sz="2000" b="1" dirty="0">
                <a:latin typeface="Arial"/>
                <a:cs typeface="Arial"/>
              </a:rPr>
              <a:t>real-life databases</a:t>
            </a:r>
            <a:r>
              <a:rPr lang="en-GB" sz="2000" dirty="0">
                <a:latin typeface="Arial"/>
                <a:cs typeface="Arial"/>
              </a:rPr>
              <a:t> by hosting some on our servers</a:t>
            </a:r>
          </a:p>
          <a:p>
            <a:pPr marL="342900" indent="-342900">
              <a:lnSpc>
                <a:spcPct val="150000"/>
              </a:lnSpc>
              <a:spcAft>
                <a:spcPts val="600"/>
              </a:spcAft>
              <a:buChar char="•"/>
            </a:pPr>
            <a:r>
              <a:rPr lang="en-GB" sz="2000" dirty="0">
                <a:latin typeface="Arial"/>
                <a:cs typeface="Arial"/>
              </a:rPr>
              <a:t>To access these, we recommend </a:t>
            </a:r>
            <a:r>
              <a:rPr lang="en-GB" sz="2000" dirty="0">
                <a:latin typeface="Arial"/>
                <a:cs typeface="Arial"/>
                <a:hlinkClick r:id="rId3"/>
              </a:rPr>
              <a:t>BeeKeeper Studio</a:t>
            </a:r>
            <a:endParaRPr lang="en-GB" sz="2000" dirty="0">
              <a:latin typeface="Arial"/>
              <a:cs typeface="Arial"/>
            </a:endParaRPr>
          </a:p>
          <a:p>
            <a:pPr marL="342900" indent="-342900">
              <a:lnSpc>
                <a:spcPct val="150000"/>
              </a:lnSpc>
              <a:spcAft>
                <a:spcPts val="600"/>
              </a:spcAft>
              <a:buChar char="•"/>
            </a:pPr>
            <a:r>
              <a:rPr lang="en-GB" sz="2000" dirty="0">
                <a:latin typeface="Arial"/>
                <a:cs typeface="Arial"/>
              </a:rPr>
              <a:t>To connect, enter the following details:</a:t>
            </a:r>
          </a:p>
          <a:p>
            <a:pPr marL="800100" lvl="1" indent="-342900">
              <a:buChar char="•"/>
            </a:pPr>
            <a:r>
              <a:rPr lang="en-GB" sz="2000" dirty="0">
                <a:latin typeface="Arial"/>
                <a:cs typeface="Arial"/>
              </a:rPr>
              <a:t>host: </a:t>
            </a:r>
            <a:r>
              <a:rPr lang="en-GB" sz="2000" dirty="0" err="1">
                <a:latin typeface="Arial"/>
                <a:cs typeface="Arial"/>
              </a:rPr>
              <a:t>sql.wdss.io</a:t>
            </a:r>
            <a:endParaRPr lang="en-GB" sz="2000" dirty="0">
              <a:latin typeface="Arial"/>
              <a:cs typeface="Arial"/>
            </a:endParaRPr>
          </a:p>
          <a:p>
            <a:pPr marL="800100" lvl="1" indent="-342900">
              <a:buChar char="•"/>
            </a:pPr>
            <a:r>
              <a:rPr lang="en-GB" sz="2000" dirty="0">
                <a:latin typeface="Arial"/>
                <a:cs typeface="Arial"/>
              </a:rPr>
              <a:t>port: 33061</a:t>
            </a:r>
          </a:p>
          <a:p>
            <a:pPr marL="800100" lvl="1" indent="-342900">
              <a:buChar char="•"/>
            </a:pPr>
            <a:r>
              <a:rPr lang="en-GB" sz="2000" dirty="0">
                <a:latin typeface="Arial"/>
                <a:cs typeface="Arial"/>
              </a:rPr>
              <a:t>user: guest</a:t>
            </a:r>
          </a:p>
          <a:p>
            <a:pPr marL="800100" lvl="1" indent="-342900">
              <a:buChar char="•"/>
            </a:pPr>
            <a:r>
              <a:rPr lang="en-GB" sz="2000" dirty="0">
                <a:latin typeface="Arial"/>
                <a:cs typeface="Arial"/>
              </a:rPr>
              <a:t>password: relational</a:t>
            </a:r>
          </a:p>
          <a:p>
            <a:pPr marL="342900" indent="-342900">
              <a:buChar char="•"/>
            </a:pP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4"/>
          <a:stretch>
            <a:fillRect/>
          </a:stretch>
        </p:blipFill>
        <p:spPr>
          <a:xfrm>
            <a:off x="8127812" y="4127312"/>
            <a:ext cx="1016188" cy="1016188"/>
          </a:xfrm>
          <a:prstGeom prst="rect">
            <a:avLst/>
          </a:prstGeom>
        </p:spPr>
      </p:pic>
      <p:pic>
        <p:nvPicPr>
          <p:cNvPr id="1026" name="Picture 2" descr="Install beekeeper-studio on Ubuntu using the Snap Store | Snapcraft">
            <a:extLst>
              <a:ext uri="{FF2B5EF4-FFF2-40B4-BE49-F238E27FC236}">
                <a16:creationId xmlns:a16="http://schemas.microsoft.com/office/drawing/2014/main" id="{0654C84D-8456-7E46-B67D-B8E65FEB1F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74700" y="2873829"/>
            <a:ext cx="1548152" cy="1548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1195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An example relational database</a:t>
            </a:r>
            <a:endParaRPr lang="en-GB" dirty="0">
              <a:solidFill>
                <a:srgbClr val="0A1A61"/>
              </a:solidFill>
            </a:endParaRPr>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pic>
        <p:nvPicPr>
          <p:cNvPr id="7" name="Picture 6" descr="Diagram&#10;&#10;Description automatically generated">
            <a:extLst>
              <a:ext uri="{FF2B5EF4-FFF2-40B4-BE49-F238E27FC236}">
                <a16:creationId xmlns:a16="http://schemas.microsoft.com/office/drawing/2014/main" id="{3326F43F-13C0-1046-A4BC-55712F5714D8}"/>
              </a:ext>
            </a:extLst>
          </p:cNvPr>
          <p:cNvPicPr>
            <a:picLocks noChangeAspect="1"/>
          </p:cNvPicPr>
          <p:nvPr/>
        </p:nvPicPr>
        <p:blipFill>
          <a:blip r:embed="rId4"/>
          <a:stretch>
            <a:fillRect/>
          </a:stretch>
        </p:blipFill>
        <p:spPr>
          <a:xfrm>
            <a:off x="932082" y="803611"/>
            <a:ext cx="2051002" cy="3789262"/>
          </a:xfrm>
          <a:prstGeom prst="rect">
            <a:avLst/>
          </a:prstGeom>
        </p:spPr>
      </p:pic>
      <p:pic>
        <p:nvPicPr>
          <p:cNvPr id="5124" name="Picture 4" descr="Design a complex database by Neerajthakur143 | Fiverr">
            <a:extLst>
              <a:ext uri="{FF2B5EF4-FFF2-40B4-BE49-F238E27FC236}">
                <a16:creationId xmlns:a16="http://schemas.microsoft.com/office/drawing/2014/main" id="{82E23DA8-A38E-F145-A252-A2CF9E0F53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35392" y="803611"/>
            <a:ext cx="4043232" cy="3799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4742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Fetching data by columns</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0" y="712956"/>
            <a:ext cx="6638301" cy="3709025"/>
          </a:xfrm>
        </p:spPr>
        <p:txBody>
          <a:bodyPr vert="horz" anchor="t"/>
          <a:lstStyle/>
          <a:p>
            <a:pPr marL="342900" indent="-342900">
              <a:buChar char="•"/>
            </a:pPr>
            <a:r>
              <a:rPr lang="en-GB" sz="2000" dirty="0">
                <a:latin typeface="Arial"/>
                <a:cs typeface="Arial"/>
              </a:rPr>
              <a:t>The simplest selection of data that we can do is retrieving specific </a:t>
            </a:r>
            <a:r>
              <a:rPr lang="en-GB" sz="2000" b="1" dirty="0">
                <a:latin typeface="Arial"/>
                <a:cs typeface="Arial"/>
              </a:rPr>
              <a:t>columns</a:t>
            </a:r>
            <a:r>
              <a:rPr lang="en-GB" sz="2000" dirty="0">
                <a:latin typeface="Arial"/>
                <a:cs typeface="Arial"/>
              </a:rPr>
              <a:t> from a specific </a:t>
            </a:r>
            <a:r>
              <a:rPr lang="en-GB" sz="2000" b="1" dirty="0">
                <a:latin typeface="Arial"/>
                <a:cs typeface="Arial"/>
              </a:rPr>
              <a:t>table:</a:t>
            </a:r>
          </a:p>
          <a:p>
            <a:pPr marL="342900" indent="-342900">
              <a:buChar char="•"/>
            </a:pPr>
            <a:endParaRPr lang="en-GB" sz="2000" b="1" dirty="0">
              <a:latin typeface="Arial"/>
              <a:cs typeface="Arial"/>
            </a:endParaRPr>
          </a:p>
          <a:p>
            <a:pPr marL="800100" lvl="1" indent="-342900">
              <a:spcBef>
                <a:spcPts val="0"/>
              </a:spcBef>
              <a:buChar char="•"/>
            </a:pPr>
            <a:r>
              <a:rPr lang="en-GB" sz="2000" dirty="0">
                <a:latin typeface="Arial"/>
                <a:cs typeface="Arial"/>
              </a:rPr>
              <a:t>SELECT </a:t>
            </a:r>
            <a:r>
              <a:rPr lang="en-GB" sz="2000" dirty="0" err="1">
                <a:latin typeface="Arial"/>
                <a:cs typeface="Arial"/>
              </a:rPr>
              <a:t>column_name</a:t>
            </a:r>
            <a:endParaRPr lang="en-GB" sz="2000" dirty="0">
              <a:latin typeface="Arial"/>
              <a:cs typeface="Arial"/>
            </a:endParaRPr>
          </a:p>
          <a:p>
            <a:pPr lvl="1">
              <a:spcBef>
                <a:spcPts val="0"/>
              </a:spcBef>
            </a:pPr>
            <a:r>
              <a:rPr lang="en-GB" sz="2000" dirty="0">
                <a:latin typeface="Arial"/>
                <a:cs typeface="Arial"/>
              </a:rPr>
              <a:t>     FROM </a:t>
            </a:r>
            <a:r>
              <a:rPr lang="en-GB" sz="2000" dirty="0" err="1">
                <a:latin typeface="Arial"/>
                <a:cs typeface="Arial"/>
              </a:rPr>
              <a:t>table_name</a:t>
            </a:r>
            <a:r>
              <a:rPr lang="en-GB" sz="2000" dirty="0">
                <a:latin typeface="Arial"/>
                <a:cs typeface="Arial"/>
              </a:rPr>
              <a:t>;</a:t>
            </a:r>
          </a:p>
          <a:p>
            <a:pPr lvl="1">
              <a:spcBef>
                <a:spcPts val="0"/>
              </a:spcBef>
            </a:pPr>
            <a:endParaRPr lang="en-GB" sz="2000" dirty="0">
              <a:latin typeface="Arial"/>
              <a:cs typeface="Arial"/>
            </a:endParaRPr>
          </a:p>
          <a:p>
            <a:pPr marL="342900" indent="-342900">
              <a:buFont typeface="Arial" panose="020B0604020202020204" pitchFamily="34" charset="0"/>
              <a:buChar char="•"/>
            </a:pPr>
            <a:r>
              <a:rPr lang="en-GB" sz="2000" dirty="0">
                <a:latin typeface="Arial"/>
                <a:cs typeface="Arial"/>
              </a:rPr>
              <a:t>You can also select multiple columns in one go:</a:t>
            </a:r>
          </a:p>
          <a:p>
            <a:pPr marL="342900" indent="-342900">
              <a:buFont typeface="Arial" panose="020B0604020202020204" pitchFamily="34" charset="0"/>
              <a:buChar char="•"/>
            </a:pPr>
            <a:endParaRPr lang="en-GB" sz="1200" dirty="0">
              <a:latin typeface="Arial"/>
              <a:cs typeface="Arial"/>
            </a:endParaRPr>
          </a:p>
          <a:p>
            <a:pPr marL="800100" lvl="1" indent="-342900">
              <a:spcBef>
                <a:spcPts val="0"/>
              </a:spcBef>
              <a:buChar char="•"/>
            </a:pPr>
            <a:r>
              <a:rPr lang="en-GB" sz="2000" dirty="0">
                <a:cs typeface="Arial"/>
              </a:rPr>
              <a:t>SELECT </a:t>
            </a:r>
            <a:r>
              <a:rPr lang="en-GB" sz="2000" dirty="0" err="1">
                <a:cs typeface="Arial"/>
              </a:rPr>
              <a:t>column_x</a:t>
            </a:r>
            <a:r>
              <a:rPr lang="en-GB" sz="2000" dirty="0">
                <a:cs typeface="Arial"/>
              </a:rPr>
              <a:t>, </a:t>
            </a:r>
            <a:r>
              <a:rPr lang="en-GB" sz="2000" dirty="0" err="1">
                <a:cs typeface="Arial"/>
              </a:rPr>
              <a:t>column_y</a:t>
            </a:r>
            <a:r>
              <a:rPr lang="en-GB" sz="2000" dirty="0">
                <a:cs typeface="Arial"/>
              </a:rPr>
              <a:t>, </a:t>
            </a:r>
            <a:r>
              <a:rPr lang="en-GB" sz="2000" dirty="0" err="1">
                <a:cs typeface="Arial"/>
              </a:rPr>
              <a:t>column_z</a:t>
            </a:r>
            <a:endParaRPr lang="en-GB" sz="2000" dirty="0">
              <a:cs typeface="Arial"/>
            </a:endParaRPr>
          </a:p>
          <a:p>
            <a:pPr lvl="1">
              <a:spcBef>
                <a:spcPts val="0"/>
              </a:spcBef>
            </a:pPr>
            <a:r>
              <a:rPr lang="en-GB" sz="2000" dirty="0">
                <a:cs typeface="Arial"/>
              </a:rPr>
              <a:t>     FROM </a:t>
            </a:r>
            <a:r>
              <a:rPr lang="en-GB" sz="2000" dirty="0" err="1">
                <a:cs typeface="Arial"/>
              </a:rPr>
              <a:t>table_a</a:t>
            </a:r>
            <a:r>
              <a:rPr lang="en-GB" sz="2000" dirty="0">
                <a:cs typeface="Arial"/>
              </a:rPr>
              <a:t>; </a:t>
            </a: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2"/>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435485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Fetching data by columns</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1" y="712956"/>
            <a:ext cx="7379081" cy="3709025"/>
          </a:xfrm>
        </p:spPr>
        <p:txBody>
          <a:bodyPr vert="horz" anchor="t"/>
          <a:lstStyle/>
          <a:p>
            <a:pPr marL="342900" indent="-342900">
              <a:buChar char="•"/>
            </a:pPr>
            <a:r>
              <a:rPr lang="en-GB" sz="2000" dirty="0">
                <a:latin typeface="Arial"/>
                <a:cs typeface="Arial"/>
              </a:rPr>
              <a:t>You might not know which columns you need to use in your analysis, in which case you </a:t>
            </a:r>
            <a:r>
              <a:rPr lang="en-GB" sz="2000" dirty="0">
                <a:cs typeface="Arial"/>
              </a:rPr>
              <a:t>can select </a:t>
            </a:r>
            <a:r>
              <a:rPr lang="en-GB" sz="2000" i="1" dirty="0">
                <a:cs typeface="Arial"/>
              </a:rPr>
              <a:t>all</a:t>
            </a:r>
            <a:r>
              <a:rPr lang="en-GB" sz="2000" dirty="0">
                <a:cs typeface="Arial"/>
              </a:rPr>
              <a:t> columns in a table:</a:t>
            </a:r>
          </a:p>
          <a:p>
            <a:pPr marL="342900" indent="-342900">
              <a:buFont typeface="Arial" panose="020B0604020202020204" pitchFamily="34" charset="0"/>
              <a:buChar char="•"/>
            </a:pPr>
            <a:endParaRPr lang="en-GB" sz="2000" dirty="0">
              <a:latin typeface="Arial"/>
              <a:cs typeface="Arial"/>
            </a:endParaRPr>
          </a:p>
          <a:p>
            <a:pPr marL="800100" lvl="1" indent="-342900">
              <a:spcBef>
                <a:spcPts val="0"/>
              </a:spcBef>
              <a:buChar char="•"/>
            </a:pPr>
            <a:r>
              <a:rPr lang="en-GB" sz="2000" dirty="0">
                <a:cs typeface="Arial"/>
              </a:rPr>
              <a:t>SELECT *</a:t>
            </a:r>
          </a:p>
          <a:p>
            <a:pPr lvl="1">
              <a:spcBef>
                <a:spcPts val="0"/>
              </a:spcBef>
            </a:pPr>
            <a:r>
              <a:rPr lang="en-GB" sz="2000" dirty="0">
                <a:cs typeface="Arial"/>
              </a:rPr>
              <a:t>     FROM table_a;</a:t>
            </a:r>
          </a:p>
          <a:p>
            <a:pPr lvl="1">
              <a:spcBef>
                <a:spcPts val="0"/>
              </a:spcBef>
            </a:pPr>
            <a:endParaRPr lang="en-GB" sz="2000" dirty="0">
              <a:cs typeface="Arial"/>
            </a:endParaRPr>
          </a:p>
          <a:p>
            <a:pPr marL="342900" indent="-342900">
              <a:buFont typeface="Arial" panose="020B0604020202020204" pitchFamily="34" charset="0"/>
              <a:buChar char="•"/>
            </a:pPr>
            <a:r>
              <a:rPr lang="en-GB" sz="2000" dirty="0">
                <a:cs typeface="Arial"/>
              </a:rPr>
              <a:t>Some datasets have ugly column names, fix this by assigning an </a:t>
            </a:r>
            <a:r>
              <a:rPr lang="en-GB" sz="2000" b="1" dirty="0">
                <a:cs typeface="Arial"/>
              </a:rPr>
              <a:t>alias</a:t>
            </a:r>
            <a:r>
              <a:rPr lang="en-GB" sz="2000" dirty="0">
                <a:cs typeface="Arial"/>
              </a:rPr>
              <a:t> to a column when selecting:</a:t>
            </a:r>
          </a:p>
          <a:p>
            <a:pPr marL="800100" lvl="1" indent="-342900">
              <a:buFont typeface="Arial" panose="020B0604020202020204" pitchFamily="34" charset="0"/>
              <a:buChar char="•"/>
            </a:pPr>
            <a:endParaRPr lang="en-GB" sz="2000" b="1" dirty="0">
              <a:latin typeface="Arial"/>
              <a:cs typeface="Arial"/>
            </a:endParaRPr>
          </a:p>
          <a:p>
            <a:pPr marL="800100" lvl="1" indent="-342900">
              <a:spcBef>
                <a:spcPts val="0"/>
              </a:spcBef>
              <a:buChar char="•"/>
            </a:pPr>
            <a:r>
              <a:rPr lang="en-GB" sz="2000" dirty="0">
                <a:cs typeface="Arial"/>
              </a:rPr>
              <a:t>SELECT ho#r%iblena8e AS </a:t>
            </a:r>
            <a:r>
              <a:rPr lang="en-GB" sz="2000" dirty="0" err="1">
                <a:cs typeface="Arial"/>
              </a:rPr>
              <a:t>new_column_name</a:t>
            </a:r>
            <a:endParaRPr lang="en-GB" sz="2000" dirty="0">
              <a:cs typeface="Arial"/>
            </a:endParaRPr>
          </a:p>
          <a:p>
            <a:pPr lvl="1">
              <a:spcBef>
                <a:spcPts val="0"/>
              </a:spcBef>
            </a:pPr>
            <a:r>
              <a:rPr lang="en-GB" sz="2000" dirty="0">
                <a:cs typeface="Arial"/>
              </a:rPr>
              <a:t>     FROM table_a;</a:t>
            </a:r>
          </a:p>
          <a:p>
            <a:pPr marL="800100" lvl="1" indent="-342900">
              <a:buFont typeface="Arial" panose="020B0604020202020204" pitchFamily="34" charset="0"/>
              <a:buChar char="•"/>
            </a:pP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2"/>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3687575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Filtering rows with the WHERE clause</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2" y="712956"/>
            <a:ext cx="6626726" cy="3709025"/>
          </a:xfrm>
        </p:spPr>
        <p:txBody>
          <a:bodyPr vert="horz" anchor="t"/>
          <a:lstStyle/>
          <a:p>
            <a:pPr marL="342900" indent="-342900">
              <a:buChar char="•"/>
            </a:pPr>
            <a:r>
              <a:rPr lang="en-GB" sz="2000" dirty="0">
                <a:latin typeface="Arial"/>
                <a:cs typeface="Arial"/>
              </a:rPr>
              <a:t>The next condition we might wish to impose on the data we fetch is one that filters the rows selected:</a:t>
            </a:r>
            <a:endParaRPr lang="en-GB" sz="2000" b="1" dirty="0">
              <a:latin typeface="Arial"/>
              <a:cs typeface="Arial"/>
            </a:endParaRPr>
          </a:p>
          <a:p>
            <a:pPr marL="342900" indent="-342900">
              <a:buChar char="•"/>
            </a:pPr>
            <a:endParaRPr lang="en-GB" sz="2000" b="1" dirty="0">
              <a:latin typeface="Arial"/>
              <a:cs typeface="Arial"/>
            </a:endParaRPr>
          </a:p>
          <a:p>
            <a:pPr marL="800100" lvl="1" indent="-342900">
              <a:spcBef>
                <a:spcPts val="0"/>
              </a:spcBef>
              <a:buChar char="•"/>
            </a:pPr>
            <a:r>
              <a:rPr lang="en-GB" sz="2000" dirty="0">
                <a:latin typeface="Arial"/>
                <a:cs typeface="Arial"/>
              </a:rPr>
              <a:t>SELECT </a:t>
            </a:r>
            <a:r>
              <a:rPr lang="en-GB" sz="2000" dirty="0" err="1">
                <a:latin typeface="Arial"/>
                <a:cs typeface="Arial"/>
              </a:rPr>
              <a:t>column_a</a:t>
            </a:r>
            <a:r>
              <a:rPr lang="en-GB" sz="2000" dirty="0">
                <a:latin typeface="Arial"/>
                <a:cs typeface="Arial"/>
              </a:rPr>
              <a:t>, </a:t>
            </a:r>
            <a:r>
              <a:rPr lang="en-GB" sz="2000" dirty="0" err="1">
                <a:latin typeface="Arial"/>
                <a:cs typeface="Arial"/>
              </a:rPr>
              <a:t>column_b</a:t>
            </a:r>
            <a:endParaRPr lang="en-GB" sz="2000" dirty="0">
              <a:latin typeface="Arial"/>
              <a:cs typeface="Arial"/>
            </a:endParaRPr>
          </a:p>
          <a:p>
            <a:pPr lvl="1">
              <a:spcBef>
                <a:spcPts val="0"/>
              </a:spcBef>
            </a:pPr>
            <a:r>
              <a:rPr lang="en-GB" sz="2000" dirty="0">
                <a:latin typeface="Arial"/>
                <a:cs typeface="Arial"/>
              </a:rPr>
              <a:t>     FROM </a:t>
            </a:r>
            <a:r>
              <a:rPr lang="en-GB" sz="2000" dirty="0" err="1">
                <a:latin typeface="Arial"/>
                <a:cs typeface="Arial"/>
              </a:rPr>
              <a:t>table_name</a:t>
            </a:r>
            <a:endParaRPr lang="en-GB" sz="2000" dirty="0">
              <a:latin typeface="Arial"/>
              <a:cs typeface="Arial"/>
            </a:endParaRPr>
          </a:p>
          <a:p>
            <a:pPr lvl="1">
              <a:spcBef>
                <a:spcPts val="0"/>
              </a:spcBef>
            </a:pPr>
            <a:r>
              <a:rPr lang="en-GB" sz="2000" dirty="0">
                <a:latin typeface="Arial"/>
                <a:cs typeface="Arial"/>
              </a:rPr>
              <a:t>     WHERE </a:t>
            </a:r>
            <a:r>
              <a:rPr lang="en-GB" sz="2000" dirty="0" err="1">
                <a:cs typeface="Arial"/>
              </a:rPr>
              <a:t>column_a</a:t>
            </a:r>
            <a:r>
              <a:rPr lang="en-GB" sz="2000" dirty="0">
                <a:cs typeface="Arial"/>
              </a:rPr>
              <a:t> = </a:t>
            </a:r>
            <a:r>
              <a:rPr lang="en-GB" sz="2000" dirty="0">
                <a:latin typeface="Arial"/>
                <a:cs typeface="Arial"/>
              </a:rPr>
              <a:t>x;</a:t>
            </a:r>
          </a:p>
          <a:p>
            <a:endParaRPr lang="en-GB" sz="2000" dirty="0">
              <a:latin typeface="Arial"/>
              <a:cs typeface="Arial"/>
            </a:endParaRPr>
          </a:p>
          <a:p>
            <a:pPr marL="342900" indent="-342900">
              <a:buChar char="•"/>
            </a:pPr>
            <a:r>
              <a:rPr lang="en-GB" sz="2000" dirty="0">
                <a:latin typeface="Arial"/>
                <a:cs typeface="Arial"/>
              </a:rPr>
              <a:t>Too many results? Add a LIMIT to your queries:</a:t>
            </a:r>
          </a:p>
          <a:p>
            <a:endParaRPr lang="en-GB" sz="2000" dirty="0">
              <a:latin typeface="Arial"/>
              <a:cs typeface="Arial"/>
            </a:endParaRPr>
          </a:p>
          <a:p>
            <a:pPr marL="800100" lvl="1" indent="-342900">
              <a:spcBef>
                <a:spcPts val="0"/>
              </a:spcBef>
              <a:buChar char="•"/>
            </a:pPr>
            <a:r>
              <a:rPr lang="en-GB" sz="2000" dirty="0">
                <a:cs typeface="Arial"/>
              </a:rPr>
              <a:t>SELECT </a:t>
            </a:r>
            <a:r>
              <a:rPr lang="en-GB" sz="2000" dirty="0" err="1">
                <a:cs typeface="Arial"/>
              </a:rPr>
              <a:t>column_a</a:t>
            </a:r>
            <a:r>
              <a:rPr lang="en-GB" sz="2000" dirty="0">
                <a:cs typeface="Arial"/>
              </a:rPr>
              <a:t>, </a:t>
            </a:r>
            <a:r>
              <a:rPr lang="en-GB" sz="2000" dirty="0" err="1">
                <a:cs typeface="Arial"/>
              </a:rPr>
              <a:t>column_b</a:t>
            </a:r>
            <a:endParaRPr lang="en-GB" sz="2000" dirty="0">
              <a:cs typeface="Arial"/>
            </a:endParaRPr>
          </a:p>
          <a:p>
            <a:pPr lvl="1">
              <a:spcBef>
                <a:spcPts val="0"/>
              </a:spcBef>
            </a:pPr>
            <a:r>
              <a:rPr lang="en-GB" sz="2000" dirty="0">
                <a:cs typeface="Arial"/>
              </a:rPr>
              <a:t>     FROM </a:t>
            </a:r>
            <a:r>
              <a:rPr lang="en-GB" sz="2000" dirty="0" err="1">
                <a:cs typeface="Arial"/>
              </a:rPr>
              <a:t>table_name</a:t>
            </a:r>
            <a:endParaRPr lang="en-GB" sz="2000" dirty="0">
              <a:cs typeface="Arial"/>
            </a:endParaRPr>
          </a:p>
          <a:p>
            <a:pPr lvl="1">
              <a:spcBef>
                <a:spcPts val="0"/>
              </a:spcBef>
            </a:pPr>
            <a:r>
              <a:rPr lang="en-GB" sz="2000" dirty="0">
                <a:cs typeface="Arial"/>
              </a:rPr>
              <a:t>     WHERE </a:t>
            </a:r>
            <a:r>
              <a:rPr lang="en-GB" sz="2000" dirty="0" err="1">
                <a:cs typeface="Arial"/>
              </a:rPr>
              <a:t>column_a</a:t>
            </a:r>
            <a:r>
              <a:rPr lang="en-GB" sz="2000" dirty="0">
                <a:cs typeface="Arial"/>
              </a:rPr>
              <a:t> = x</a:t>
            </a:r>
          </a:p>
          <a:p>
            <a:pPr lvl="1">
              <a:spcBef>
                <a:spcPts val="0"/>
              </a:spcBef>
            </a:pPr>
            <a:r>
              <a:rPr lang="en-GB" sz="2000" dirty="0">
                <a:cs typeface="Arial"/>
              </a:rPr>
              <a:t>     LIMIT 10;</a:t>
            </a:r>
          </a:p>
          <a:p>
            <a:pPr marL="800100" lvl="1" indent="-342900">
              <a:buChar char="•"/>
            </a:pPr>
            <a:endParaRPr lang="en-GB" sz="2000" b="1" dirty="0">
              <a:latin typeface="Arial"/>
              <a:cs typeface="Arial"/>
            </a:endParaRPr>
          </a:p>
          <a:p>
            <a:pPr marL="800100" lvl="1" indent="-342900">
              <a:buChar char="•"/>
            </a:pP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2"/>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413777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181F-0C76-47D0-83D2-2133FE38FB6F}"/>
              </a:ext>
            </a:extLst>
          </p:cNvPr>
          <p:cNvSpPr>
            <a:spLocks noGrp="1"/>
          </p:cNvSpPr>
          <p:nvPr>
            <p:ph type="title"/>
          </p:nvPr>
        </p:nvSpPr>
        <p:spPr/>
        <p:txBody>
          <a:bodyPr vert="horz" anchor="t"/>
          <a:lstStyle/>
          <a:p>
            <a:r>
              <a:rPr lang="en-GB" dirty="0">
                <a:solidFill>
                  <a:srgbClr val="0A1A61"/>
                </a:solidFill>
                <a:latin typeface="Arial"/>
                <a:cs typeface="Arial"/>
              </a:rPr>
              <a:t>Logical operators</a:t>
            </a:r>
            <a:endParaRPr lang="en-GB" dirty="0">
              <a:solidFill>
                <a:srgbClr val="0A1A61"/>
              </a:solidFill>
            </a:endParaRPr>
          </a:p>
        </p:txBody>
      </p:sp>
      <p:sp>
        <p:nvSpPr>
          <p:cNvPr id="3" name="Text Placeholder 2">
            <a:extLst>
              <a:ext uri="{FF2B5EF4-FFF2-40B4-BE49-F238E27FC236}">
                <a16:creationId xmlns:a16="http://schemas.microsoft.com/office/drawing/2014/main" id="{D9F59F0A-AA59-4F15-95CC-124F6F55180D}"/>
              </a:ext>
            </a:extLst>
          </p:cNvPr>
          <p:cNvSpPr>
            <a:spLocks noGrp="1"/>
          </p:cNvSpPr>
          <p:nvPr>
            <p:ph type="body" sz="quarter" idx="11"/>
          </p:nvPr>
        </p:nvSpPr>
        <p:spPr>
          <a:xfrm>
            <a:off x="237062" y="712956"/>
            <a:ext cx="6892943" cy="3709025"/>
          </a:xfrm>
        </p:spPr>
        <p:txBody>
          <a:bodyPr vert="horz" anchor="t"/>
          <a:lstStyle/>
          <a:p>
            <a:pPr marL="342900" indent="-342900">
              <a:buFont typeface="Arial" panose="020B0604020202020204" pitchFamily="34" charset="0"/>
              <a:buChar char="•"/>
            </a:pPr>
            <a:r>
              <a:rPr lang="en-GB" sz="2000" dirty="0">
                <a:latin typeface="Arial"/>
                <a:cs typeface="Arial"/>
              </a:rPr>
              <a:t>The AND keyword separates conditions when </a:t>
            </a:r>
            <a:r>
              <a:rPr lang="en-GB" sz="2000" b="1" dirty="0">
                <a:latin typeface="Arial"/>
                <a:cs typeface="Arial"/>
              </a:rPr>
              <a:t>BOTH</a:t>
            </a:r>
            <a:r>
              <a:rPr lang="en-GB" sz="2000" dirty="0">
                <a:latin typeface="Arial"/>
                <a:cs typeface="Arial"/>
              </a:rPr>
              <a:t> should be satisfied:</a:t>
            </a:r>
          </a:p>
          <a:p>
            <a:pPr marL="342900" indent="-342900">
              <a:buFont typeface="Arial" panose="020B0604020202020204" pitchFamily="34" charset="0"/>
              <a:buChar char="•"/>
            </a:pPr>
            <a:endParaRPr lang="en-GB" sz="2000" dirty="0">
              <a:latin typeface="Arial"/>
              <a:cs typeface="Arial"/>
            </a:endParaRPr>
          </a:p>
          <a:p>
            <a:pPr marL="800100" lvl="1" indent="-342900">
              <a:spcBef>
                <a:spcPts val="0"/>
              </a:spcBef>
              <a:buChar char="•"/>
            </a:pPr>
            <a:r>
              <a:rPr lang="en-GB" sz="2000" dirty="0">
                <a:cs typeface="Arial"/>
              </a:rPr>
              <a:t>WHERE (</a:t>
            </a:r>
            <a:r>
              <a:rPr lang="en-GB" sz="2000" dirty="0" err="1">
                <a:cs typeface="Arial"/>
              </a:rPr>
              <a:t>column_a</a:t>
            </a:r>
            <a:r>
              <a:rPr lang="en-GB" sz="2000" dirty="0">
                <a:cs typeface="Arial"/>
              </a:rPr>
              <a:t> = x) AND (</a:t>
            </a:r>
            <a:r>
              <a:rPr lang="en-GB" sz="2000" dirty="0" err="1">
                <a:cs typeface="Arial"/>
              </a:rPr>
              <a:t>column_b</a:t>
            </a:r>
            <a:r>
              <a:rPr lang="en-GB" sz="2000" dirty="0">
                <a:cs typeface="Arial"/>
              </a:rPr>
              <a:t>=y) </a:t>
            </a:r>
          </a:p>
          <a:p>
            <a:pPr marL="800100" lvl="1" indent="-342900">
              <a:spcBef>
                <a:spcPts val="0"/>
              </a:spcBef>
              <a:buChar char="•"/>
            </a:pPr>
            <a:endParaRPr lang="en-GB" sz="2000" dirty="0">
              <a:cs typeface="Arial"/>
            </a:endParaRPr>
          </a:p>
          <a:p>
            <a:pPr marL="342900" indent="-342900">
              <a:buChar char="•"/>
            </a:pPr>
            <a:r>
              <a:rPr lang="en-GB" sz="2000" dirty="0">
                <a:cs typeface="Arial"/>
              </a:rPr>
              <a:t>The OR keyword </a:t>
            </a:r>
            <a:r>
              <a:rPr lang="en-GB" sz="2000" dirty="0">
                <a:latin typeface="Arial"/>
                <a:cs typeface="Arial"/>
              </a:rPr>
              <a:t>separates conditions when either one needs to be satisfied:</a:t>
            </a:r>
          </a:p>
          <a:p>
            <a:pPr marL="342900" indent="-342900">
              <a:buChar char="•"/>
            </a:pPr>
            <a:endParaRPr lang="en-GB" sz="2000" dirty="0">
              <a:cs typeface="Arial"/>
            </a:endParaRPr>
          </a:p>
          <a:p>
            <a:pPr marL="800100" lvl="1" indent="-342900">
              <a:spcBef>
                <a:spcPts val="0"/>
              </a:spcBef>
              <a:buFont typeface="Arial"/>
              <a:buChar char="•"/>
            </a:pPr>
            <a:r>
              <a:rPr lang="en-GB" sz="2000" dirty="0">
                <a:cs typeface="Arial"/>
              </a:rPr>
              <a:t>WHERE (</a:t>
            </a:r>
            <a:r>
              <a:rPr lang="en-GB" sz="2000" dirty="0" err="1">
                <a:cs typeface="Arial"/>
              </a:rPr>
              <a:t>column_a</a:t>
            </a:r>
            <a:r>
              <a:rPr lang="en-GB" sz="2000" dirty="0">
                <a:cs typeface="Arial"/>
              </a:rPr>
              <a:t> = x) OR (</a:t>
            </a:r>
            <a:r>
              <a:rPr lang="en-GB" sz="2000" dirty="0" err="1">
                <a:cs typeface="Arial"/>
              </a:rPr>
              <a:t>column_b</a:t>
            </a:r>
            <a:r>
              <a:rPr lang="en-GB" sz="2000" dirty="0">
                <a:cs typeface="Arial"/>
              </a:rPr>
              <a:t>=y) </a:t>
            </a:r>
          </a:p>
          <a:p>
            <a:pPr marL="342900" indent="-342900">
              <a:buFont typeface="Arial"/>
              <a:buChar char="•"/>
            </a:pPr>
            <a:endParaRPr lang="en-GB" sz="2000" dirty="0">
              <a:cs typeface="Arial"/>
            </a:endParaRPr>
          </a:p>
          <a:p>
            <a:pPr marL="342900" indent="-342900">
              <a:buFont typeface="Arial"/>
              <a:buChar char="•"/>
            </a:pPr>
            <a:r>
              <a:rPr lang="en-GB" sz="2000" dirty="0">
                <a:cs typeface="Arial"/>
              </a:rPr>
              <a:t>The NOT keyword is used to negate a condition:</a:t>
            </a:r>
          </a:p>
          <a:p>
            <a:pPr marL="342900" indent="-342900">
              <a:buFont typeface="Arial"/>
              <a:buChar char="•"/>
            </a:pPr>
            <a:endParaRPr lang="en-GB" sz="2000" dirty="0">
              <a:cs typeface="Arial"/>
            </a:endParaRPr>
          </a:p>
          <a:p>
            <a:pPr marL="800100" lvl="1" indent="-342900">
              <a:spcBef>
                <a:spcPts val="0"/>
              </a:spcBef>
              <a:buFont typeface="Arial"/>
              <a:buChar char="•"/>
            </a:pPr>
            <a:r>
              <a:rPr lang="en-GB" sz="2000" dirty="0">
                <a:cs typeface="Arial"/>
              </a:rPr>
              <a:t>WHERE (</a:t>
            </a:r>
            <a:r>
              <a:rPr lang="en-GB" sz="2000" dirty="0" err="1">
                <a:cs typeface="Arial"/>
              </a:rPr>
              <a:t>column_a</a:t>
            </a:r>
            <a:r>
              <a:rPr lang="en-GB" sz="2000" dirty="0">
                <a:cs typeface="Arial"/>
              </a:rPr>
              <a:t> = x) AND NOT (</a:t>
            </a:r>
            <a:r>
              <a:rPr lang="en-GB" sz="2000" dirty="0" err="1">
                <a:cs typeface="Arial"/>
              </a:rPr>
              <a:t>column_b</a:t>
            </a:r>
            <a:r>
              <a:rPr lang="en-GB" sz="2000" dirty="0">
                <a:cs typeface="Arial"/>
              </a:rPr>
              <a:t>=y)  </a:t>
            </a:r>
            <a:endParaRPr lang="en-GB" sz="2000" b="1" dirty="0">
              <a:latin typeface="Arial"/>
              <a:cs typeface="Arial"/>
            </a:endParaRPr>
          </a:p>
          <a:p>
            <a:pPr marL="342900" indent="-342900">
              <a:buChar char="•"/>
            </a:pPr>
            <a:endParaRPr lang="en-GB" sz="2000" dirty="0"/>
          </a:p>
        </p:txBody>
      </p:sp>
      <p:pic>
        <p:nvPicPr>
          <p:cNvPr id="11" name="Picture 10" descr="Icon&#10;&#10;Description automatically generated with medium confidence">
            <a:extLst>
              <a:ext uri="{FF2B5EF4-FFF2-40B4-BE49-F238E27FC236}">
                <a16:creationId xmlns:a16="http://schemas.microsoft.com/office/drawing/2014/main" id="{9C55FA2C-2ED3-214B-A3EE-D04184A9A98F}"/>
              </a:ext>
            </a:extLst>
          </p:cNvPr>
          <p:cNvPicPr>
            <a:picLocks noChangeAspect="1"/>
          </p:cNvPicPr>
          <p:nvPr/>
        </p:nvPicPr>
        <p:blipFill>
          <a:blip r:embed="rId3"/>
          <a:stretch>
            <a:fillRect/>
          </a:stretch>
        </p:blipFill>
        <p:spPr>
          <a:xfrm>
            <a:off x="8127812" y="4127312"/>
            <a:ext cx="1016188" cy="1016188"/>
          </a:xfrm>
          <a:prstGeom prst="rect">
            <a:avLst/>
          </a:prstGeom>
        </p:spPr>
      </p:pic>
    </p:spTree>
    <p:extLst>
      <p:ext uri="{BB962C8B-B14F-4D97-AF65-F5344CB8AC3E}">
        <p14:creationId xmlns:p14="http://schemas.microsoft.com/office/powerpoint/2010/main" val="136319972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TRAZENECA" val="TEMPLATE04"/>
</p:tagLst>
</file>

<file path=ppt/theme/theme1.xml><?xml version="1.0" encoding="utf-8"?>
<a:theme xmlns:a="http://schemas.openxmlformats.org/drawingml/2006/main" name="AZ Cover Slide Option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2E14A555-39E0-6043-81F6-2A1020966FF9}"/>
    </a:ext>
  </a:extLst>
</a:theme>
</file>

<file path=ppt/theme/theme2.xml><?xml version="1.0" encoding="utf-8"?>
<a:theme xmlns:a="http://schemas.openxmlformats.org/drawingml/2006/main" name="AZ Divider Slide Option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548DD855-D4F5-C140-8E62-5E9C7E83AC73}"/>
    </a:ext>
  </a:extLst>
</a:theme>
</file>

<file path=ppt/theme/theme3.xml><?xml version="1.0" encoding="utf-8"?>
<a:theme xmlns:a="http://schemas.openxmlformats.org/drawingml/2006/main" name="AZ Divider Slide Options - Colours">
  <a:themeElements>
    <a:clrScheme name="Custom 203">
      <a:dk1>
        <a:srgbClr val="000000"/>
      </a:dk1>
      <a:lt1>
        <a:srgbClr val="FFFFFF"/>
      </a:lt1>
      <a:dk2>
        <a:srgbClr val="830051"/>
      </a:dk2>
      <a:lt2>
        <a:srgbClr val="F0AB00"/>
      </a:lt2>
      <a:accent1>
        <a:srgbClr val="830051"/>
      </a:accent1>
      <a:accent2>
        <a:srgbClr val="003865"/>
      </a:accent2>
      <a:accent3>
        <a:srgbClr val="68D2DF"/>
      </a:accent3>
      <a:accent4>
        <a:srgbClr val="3C1053"/>
      </a:accent4>
      <a:accent5>
        <a:srgbClr val="C4D600"/>
      </a:accent5>
      <a:accent6>
        <a:srgbClr val="3F4444"/>
      </a:accent6>
      <a:hlink>
        <a:srgbClr val="003865"/>
      </a:hlink>
      <a:folHlink>
        <a:srgbClr val="9DA7AC"/>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F859A2E0-7DA1-7646-9600-5BD0D29A3DDD}"/>
    </a:ext>
  </a:extLst>
</a:theme>
</file>

<file path=ppt/theme/theme4.xml><?xml version="1.0" encoding="utf-8"?>
<a:theme xmlns:a="http://schemas.openxmlformats.org/drawingml/2006/main" name="AZ General Master Slide Option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Z_External_16x9_AUG2019" id="{4E3592B0-A59B-4142-96CE-79C493DDFC41}" vid="{615A65BA-BBA0-B148-8D15-74EA144B5FA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Keyword xmlns="44a56295-c29e-4898-8136-a54736c65b82" xsi:nil="true"/>
    <Descriptions xmlns="44a56295-c29e-4898-8136-a54736c65b82" xsi:nil="true"/>
  </documentManagement>
</p:properties>
</file>

<file path=customXml/item3.xml><?xml version="1.0" encoding="utf-8"?>
<?mso-contentType ?>
<SharedContentType xmlns="Microsoft.SharePoint.Taxonomy.ContentTypeSync" SourceId="1ee89e71-04cd-405e-9ca3-99e020c1694d" ContentTypeId="0x0101" PreviousValue="false"/>
</file>

<file path=customXml/item4.xml><?xml version="1.0" encoding="utf-8"?>
<ct:contentTypeSchema xmlns:ct="http://schemas.microsoft.com/office/2006/metadata/contentType" xmlns:ma="http://schemas.microsoft.com/office/2006/metadata/properties/metaAttributes" ct:_="" ma:_="" ma:contentTypeName="Document" ma:contentTypeID="0x010100C9F3DD611966374C9EAA8DC5A2F94CD8" ma:contentTypeVersion="8" ma:contentTypeDescription="Create a new document." ma:contentTypeScope="" ma:versionID="18a8759320524e51783f13c6663a10d1">
  <xsd:schema xmlns:xsd="http://www.w3.org/2001/XMLSchema" xmlns:xs="http://www.w3.org/2001/XMLSchema" xmlns:p="http://schemas.microsoft.com/office/2006/metadata/properties" xmlns:ns2="44a56295-c29e-4898-8136-a54736c65b82" xmlns:ns3="9675ef8f-b755-4cd6-a742-8cae3d86c4fe" targetNamespace="http://schemas.microsoft.com/office/2006/metadata/properties" ma:root="true" ma:fieldsID="1b693415669a5bc10d56a9234ce5202b" ns2:_="" ns3:_="">
    <xsd:import namespace="44a56295-c29e-4898-8136-a54736c65b82"/>
    <xsd:import namespace="9675ef8f-b755-4cd6-a742-8cae3d86c4fe"/>
    <xsd:element name="properties">
      <xsd:complexType>
        <xsd:sequence>
          <xsd:element name="documentManagement">
            <xsd:complexType>
              <xsd:all>
                <xsd:element ref="ns2:Descriptions" minOccurs="0"/>
                <xsd:element ref="ns2:Keyword"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56295-c29e-4898-8136-a54736c65b82" elementFormDefault="qualified">
    <xsd:import namespace="http://schemas.microsoft.com/office/2006/documentManagement/types"/>
    <xsd:import namespace="http://schemas.microsoft.com/office/infopath/2007/PartnerControls"/>
    <xsd:element name="Descriptions" ma:index="8" nillable="true" ma:displayName="Descriptions" ma:description="Describe your document to make it appear at the top of search results" ma:internalName="Descriptions">
      <xsd:simpleType>
        <xsd:restriction base="dms:Note">
          <xsd:maxLength value="255"/>
        </xsd:restriction>
      </xsd:simpleType>
    </xsd:element>
    <xsd:element name="Keyword" ma:index="9" nillable="true" ma:displayName="Keyword" ma:description="Enter list of terms separated by semi-colon(;)" ma:internalName="Keyword">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75ef8f-b755-4cd6-a742-8cae3d86c4f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B085B9-8EF5-4B2C-B089-029492EC23AC}">
  <ds:schemaRefs>
    <ds:schemaRef ds:uri="http://schemas.microsoft.com/sharepoint/v3/contenttype/forms"/>
  </ds:schemaRefs>
</ds:datastoreItem>
</file>

<file path=customXml/itemProps2.xml><?xml version="1.0" encoding="utf-8"?>
<ds:datastoreItem xmlns:ds="http://schemas.openxmlformats.org/officeDocument/2006/customXml" ds:itemID="{8E7055A9-979E-42E4-8AE4-11D4A57371C1}">
  <ds:schemaRefs>
    <ds:schemaRef ds:uri="9675ef8f-b755-4cd6-a742-8cae3d86c4fe"/>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44a56295-c29e-4898-8136-a54736c65b82"/>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3D9D9437-4660-4E6E-9349-9C8386915BD1}">
  <ds:schemaRefs>
    <ds:schemaRef ds:uri="Microsoft.SharePoint.Taxonomy.ContentTypeSync"/>
  </ds:schemaRefs>
</ds:datastoreItem>
</file>

<file path=customXml/itemProps4.xml><?xml version="1.0" encoding="utf-8"?>
<ds:datastoreItem xmlns:ds="http://schemas.openxmlformats.org/officeDocument/2006/customXml" ds:itemID="{24E5F6C7-5787-4F29-BDCC-CDAE99EBBC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56295-c29e-4898-8136-a54736c65b82"/>
    <ds:schemaRef ds:uri="9675ef8f-b755-4cd6-a742-8cae3d86c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7413</TotalTime>
  <Words>736</Words>
  <Application>Microsoft Macintosh PowerPoint</Application>
  <PresentationFormat>On-screen Show (16:9)</PresentationFormat>
  <Paragraphs>123</Paragraphs>
  <Slides>13</Slides>
  <Notes>8</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13</vt:i4>
      </vt:variant>
    </vt:vector>
  </HeadingPairs>
  <TitlesOfParts>
    <vt:vector size="20" baseType="lpstr">
      <vt:lpstr>Arial</vt:lpstr>
      <vt:lpstr>Calibri</vt:lpstr>
      <vt:lpstr>Roboto</vt:lpstr>
      <vt:lpstr>AZ Cover Slide Options</vt:lpstr>
      <vt:lpstr>AZ Divider Slide Options</vt:lpstr>
      <vt:lpstr>AZ Divider Slide Options - Colours</vt:lpstr>
      <vt:lpstr>AZ General Master Slide Options</vt:lpstr>
      <vt:lpstr>Deep-Dive Into SQL – Session One</vt:lpstr>
      <vt:lpstr>Session Content</vt:lpstr>
      <vt:lpstr>What is SQL?</vt:lpstr>
      <vt:lpstr>Connecting to the course database</vt:lpstr>
      <vt:lpstr>An example relational database</vt:lpstr>
      <vt:lpstr>Fetching data by columns</vt:lpstr>
      <vt:lpstr>Fetching data by columns</vt:lpstr>
      <vt:lpstr>Filtering rows with the WHERE clause</vt:lpstr>
      <vt:lpstr>Logical operators</vt:lpstr>
      <vt:lpstr>Mathematical operators</vt:lpstr>
      <vt:lpstr>Some notes on syntax and structure</vt:lpstr>
      <vt:lpstr>Some notes on terminology</vt:lpstr>
      <vt:lpstr>Some notes on dialects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Club</dc:title>
  <dc:creator>McKinney, David</dc:creator>
  <cp:keywords>16:9</cp:keywords>
  <dc:description>v1.0</dc:description>
  <cp:lastModifiedBy>HERNANDEZ SENOSIAIN, PATRICIO (UG)</cp:lastModifiedBy>
  <cp:revision>54</cp:revision>
  <cp:lastPrinted>2018-03-07T14:46:57Z</cp:lastPrinted>
  <dcterms:created xsi:type="dcterms:W3CDTF">2019-09-20T09:22:01Z</dcterms:created>
  <dcterms:modified xsi:type="dcterms:W3CDTF">2021-09-14T11:16:16Z</dcterms:modified>
  <cp:category>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ient">
    <vt:lpwstr>AstraZeneca</vt:lpwstr>
  </property>
  <property fmtid="{D5CDD505-2E9C-101B-9397-08002B2CF9AE}" pid="3" name="Language">
    <vt:lpwstr>English (UK)</vt:lpwstr>
  </property>
  <property fmtid="{D5CDD505-2E9C-101B-9397-08002B2CF9AE}" pid="4" name="Owner">
    <vt:lpwstr>P L Kessler</vt:lpwstr>
  </property>
  <property fmtid="{D5CDD505-2E9C-101B-9397-08002B2CF9AE}" pid="5" name="Project">
    <vt:lpwstr>The Chase</vt:lpwstr>
  </property>
  <property fmtid="{D5CDD505-2E9C-101B-9397-08002B2CF9AE}" pid="6" name="Publisher">
    <vt:lpwstr>Kessler Associates</vt:lpwstr>
  </property>
  <property fmtid="{D5CDD505-2E9C-101B-9397-08002B2CF9AE}" pid="7" name="ContentTypeId">
    <vt:lpwstr>0x010100C9F3DD611966374C9EAA8DC5A2F94CD8</vt:lpwstr>
  </property>
</Properties>
</file>

<file path=docProps/thumbnail.jpeg>
</file>